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19415C-A650-4BCB-B73D-12009A7DB25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C762EE35-434C-4381-942A-0DD3BBFBF4F5}">
      <dgm:prSet phldrT="[Text]"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Verwaltung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>
              <a:latin typeface="+mn-lt"/>
              <a:cs typeface="Arial" panose="020B0604020202020204" pitchFamily="34" charset="0"/>
            </a:rPr>
            <a:t>Aline Leimann</a:t>
          </a:r>
          <a:endParaRPr lang="de-CH" sz="1100" dirty="0">
            <a:latin typeface="+mn-lt"/>
            <a:cs typeface="Arial" panose="020B0604020202020204" pitchFamily="34" charset="0"/>
          </a:endParaRPr>
        </a:p>
      </dgm:t>
    </dgm:pt>
    <dgm:pt modelId="{FF2C5B22-2B9D-4EFF-AA5D-36C23D223BC5}" type="parTrans" cxnId="{422B6061-C0CD-4744-AD10-4D0874623C79}">
      <dgm:prSet/>
      <dgm:spPr/>
      <dgm:t>
        <a:bodyPr/>
        <a:lstStyle/>
        <a:p>
          <a:endParaRPr lang="de-CH" sz="900"/>
        </a:p>
      </dgm:t>
    </dgm:pt>
    <dgm:pt modelId="{69731D61-AD36-4B87-AE15-974FAAECF13F}" type="sibTrans" cxnId="{422B6061-C0CD-4744-AD10-4D0874623C79}">
      <dgm:prSet/>
      <dgm:spPr/>
      <dgm:t>
        <a:bodyPr/>
        <a:lstStyle/>
        <a:p>
          <a:endParaRPr lang="de-CH" sz="900"/>
        </a:p>
      </dgm:t>
    </dgm:pt>
    <dgm:pt modelId="{ED4521F3-6B99-4E5B-B532-92C4780F30FC}">
      <dgm:prSet phldrT="[Text]" custT="1"/>
      <dgm:spPr/>
      <dgm:t>
        <a:bodyPr/>
        <a:lstStyle/>
        <a:p>
          <a:r>
            <a:rPr lang="de-CH" sz="1000" dirty="0">
              <a:latin typeface="+mn-lt"/>
              <a:cs typeface="Arial" panose="020B0604020202020204" pitchFamily="34" charset="0"/>
            </a:rPr>
            <a:t>Gemeindeschreiberei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Christa Löffler</a:t>
          </a:r>
        </a:p>
      </dgm:t>
    </dgm:pt>
    <dgm:pt modelId="{8E6464CC-BB10-4AA4-9A54-1F621C0B9BBE}" type="parTrans" cxnId="{B88A717D-40C4-46A5-9246-FCD231963AFD}">
      <dgm:prSet/>
      <dgm:spPr/>
      <dgm:t>
        <a:bodyPr/>
        <a:lstStyle/>
        <a:p>
          <a:endParaRPr lang="de-CH" sz="900">
            <a:latin typeface="+mn-lt"/>
            <a:cs typeface="Arial" panose="020B0604020202020204" pitchFamily="34" charset="0"/>
          </a:endParaRPr>
        </a:p>
      </dgm:t>
    </dgm:pt>
    <dgm:pt modelId="{2616CDD4-A9BD-424B-9C62-1856D275B5C6}" type="sibTrans" cxnId="{B88A717D-40C4-46A5-9246-FCD231963AFD}">
      <dgm:prSet/>
      <dgm:spPr/>
      <dgm:t>
        <a:bodyPr/>
        <a:lstStyle/>
        <a:p>
          <a:endParaRPr lang="de-CH" sz="900"/>
        </a:p>
      </dgm:t>
    </dgm:pt>
    <dgm:pt modelId="{EE441629-FF8B-4B31-88D4-E6655865A93B}">
      <dgm:prSet phldrT="[Text]"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Finanzverwaltung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Reto Frischknecht</a:t>
          </a:r>
        </a:p>
      </dgm:t>
    </dgm:pt>
    <dgm:pt modelId="{A50F9A65-E939-418D-B235-3F3854CC8B1C}" type="parTrans" cxnId="{CD9B6C03-6E36-4C61-A495-CDE6B51D76E3}">
      <dgm:prSet/>
      <dgm:spPr/>
      <dgm:t>
        <a:bodyPr/>
        <a:lstStyle/>
        <a:p>
          <a:endParaRPr lang="de-CH" sz="900">
            <a:latin typeface="+mn-lt"/>
            <a:cs typeface="Arial" panose="020B0604020202020204" pitchFamily="34" charset="0"/>
          </a:endParaRPr>
        </a:p>
      </dgm:t>
    </dgm:pt>
    <dgm:pt modelId="{CC4890E5-746D-4982-987F-94FDFCE0F692}" type="sibTrans" cxnId="{CD9B6C03-6E36-4C61-A495-CDE6B51D76E3}">
      <dgm:prSet/>
      <dgm:spPr/>
      <dgm:t>
        <a:bodyPr/>
        <a:lstStyle/>
        <a:p>
          <a:endParaRPr lang="de-CH" sz="900"/>
        </a:p>
      </dgm:t>
    </dgm:pt>
    <dgm:pt modelId="{F724A982-C7DF-42F7-AFD2-F18A18918A4F}">
      <dgm:prSet phldrT="[Text]"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Bauverwaltung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Bernd Schultis</a:t>
          </a:r>
        </a:p>
      </dgm:t>
    </dgm:pt>
    <dgm:pt modelId="{6A84BD25-8BB3-47FF-84C5-3C4B986BD56B}" type="parTrans" cxnId="{458D976A-4BC8-4BC0-89C8-F1A068F23EFA}">
      <dgm:prSet/>
      <dgm:spPr/>
      <dgm:t>
        <a:bodyPr/>
        <a:lstStyle/>
        <a:p>
          <a:endParaRPr lang="de-CH" sz="900">
            <a:latin typeface="+mn-lt"/>
            <a:cs typeface="Arial" panose="020B0604020202020204" pitchFamily="34" charset="0"/>
          </a:endParaRPr>
        </a:p>
      </dgm:t>
    </dgm:pt>
    <dgm:pt modelId="{E4A6E95C-D623-4577-B85F-3ADF62E09013}" type="sibTrans" cxnId="{458D976A-4BC8-4BC0-89C8-F1A068F23EFA}">
      <dgm:prSet/>
      <dgm:spPr/>
      <dgm:t>
        <a:bodyPr/>
        <a:lstStyle/>
        <a:p>
          <a:endParaRPr lang="de-CH" sz="900"/>
        </a:p>
      </dgm:t>
    </dgm:pt>
    <dgm:pt modelId="{C89A642D-9608-47AF-BA2B-A26F2A1EEA90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Schulleitung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Michael Vescovi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Jsabel Moser</a:t>
          </a:r>
        </a:p>
      </dgm:t>
    </dgm:pt>
    <dgm:pt modelId="{E9E9E7C9-7995-43C6-AC17-2A2C139D5257}" type="parTrans" cxnId="{86A323D3-C425-44DE-96EE-DE8A0E31430F}">
      <dgm:prSet/>
      <dgm:spPr/>
      <dgm:t>
        <a:bodyPr/>
        <a:lstStyle/>
        <a:p>
          <a:endParaRPr lang="de-CH" sz="900">
            <a:latin typeface="+mn-lt"/>
            <a:cs typeface="Arial" panose="020B0604020202020204" pitchFamily="34" charset="0"/>
          </a:endParaRPr>
        </a:p>
      </dgm:t>
    </dgm:pt>
    <dgm:pt modelId="{90C9641B-B8BA-4F30-BBE2-BDE53B07C6A1}" type="sibTrans" cxnId="{86A323D3-C425-44DE-96EE-DE8A0E31430F}">
      <dgm:prSet/>
      <dgm:spPr/>
      <dgm:t>
        <a:bodyPr/>
        <a:lstStyle/>
        <a:p>
          <a:endParaRPr lang="de-CH" sz="900"/>
        </a:p>
      </dgm:t>
    </dgm:pt>
    <dgm:pt modelId="{2980C1F9-A310-4E32-956C-0E869E1A5A7A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Schulsekretariat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Sarah Röthlisberger</a:t>
          </a:r>
        </a:p>
      </dgm:t>
    </dgm:pt>
    <dgm:pt modelId="{86A76B6D-D90C-4606-A062-619F8D9D1123}" type="parTrans" cxnId="{5021BE74-8CF0-4B3D-8391-CE9D367A9F0D}">
      <dgm:prSet/>
      <dgm:spPr/>
      <dgm:t>
        <a:bodyPr/>
        <a:lstStyle/>
        <a:p>
          <a:endParaRPr lang="de-CH" sz="900">
            <a:latin typeface="+mn-lt"/>
            <a:cs typeface="Arial" panose="020B0604020202020204" pitchFamily="34" charset="0"/>
          </a:endParaRPr>
        </a:p>
      </dgm:t>
    </dgm:pt>
    <dgm:pt modelId="{775DB002-B832-47CA-B25A-EFD4F26ACE3F}" type="sibTrans" cxnId="{5021BE74-8CF0-4B3D-8391-CE9D367A9F0D}">
      <dgm:prSet/>
      <dgm:spPr/>
      <dgm:t>
        <a:bodyPr/>
        <a:lstStyle/>
        <a:p>
          <a:endParaRPr lang="de-CH" sz="900"/>
        </a:p>
      </dgm:t>
    </dgm:pt>
    <dgm:pt modelId="{1098A6AE-E846-4946-84FB-B96497D3D2FE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Spielgruppe</a:t>
          </a:r>
        </a:p>
      </dgm:t>
    </dgm:pt>
    <dgm:pt modelId="{223D1A72-62EF-40BA-A268-E48A182A5555}" type="parTrans" cxnId="{B00FB0E1-7A99-4457-A092-519DECCDA5C6}">
      <dgm:prSet/>
      <dgm:spPr/>
      <dgm:t>
        <a:bodyPr/>
        <a:lstStyle/>
        <a:p>
          <a:endParaRPr lang="de-CH" sz="900">
            <a:latin typeface="+mn-lt"/>
            <a:cs typeface="Arial" panose="020B0604020202020204" pitchFamily="34" charset="0"/>
          </a:endParaRPr>
        </a:p>
      </dgm:t>
    </dgm:pt>
    <dgm:pt modelId="{EE0973ED-E6C7-463C-A033-A4AAC3CD1E65}" type="sibTrans" cxnId="{B00FB0E1-7A99-4457-A092-519DECCDA5C6}">
      <dgm:prSet/>
      <dgm:spPr/>
      <dgm:t>
        <a:bodyPr/>
        <a:lstStyle/>
        <a:p>
          <a:endParaRPr lang="de-CH" sz="900"/>
        </a:p>
      </dgm:t>
    </dgm:pt>
    <dgm:pt modelId="{7C411C7E-AFD3-4345-AB40-225FD2240F99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Kindergarten und Primarschule</a:t>
          </a:r>
        </a:p>
      </dgm:t>
    </dgm:pt>
    <dgm:pt modelId="{49F7BC17-D3F1-429B-8525-B15EDBCED11E}" type="parTrans" cxnId="{596C5A81-54B8-4570-AE3A-BE372FA8388E}">
      <dgm:prSet/>
      <dgm:spPr/>
      <dgm:t>
        <a:bodyPr/>
        <a:lstStyle/>
        <a:p>
          <a:endParaRPr lang="de-CH" sz="900">
            <a:latin typeface="+mn-lt"/>
            <a:cs typeface="Arial" panose="020B0604020202020204" pitchFamily="34" charset="0"/>
          </a:endParaRPr>
        </a:p>
      </dgm:t>
    </dgm:pt>
    <dgm:pt modelId="{FF8501A8-D282-41B5-977F-CBFB70EB59F6}" type="sibTrans" cxnId="{596C5A81-54B8-4570-AE3A-BE372FA8388E}">
      <dgm:prSet/>
      <dgm:spPr/>
      <dgm:t>
        <a:bodyPr/>
        <a:lstStyle/>
        <a:p>
          <a:endParaRPr lang="de-CH" sz="900"/>
        </a:p>
      </dgm:t>
    </dgm:pt>
    <dgm:pt modelId="{8B8B86D7-195E-4518-86E8-88BE907704CE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Musikschule</a:t>
          </a:r>
        </a:p>
      </dgm:t>
    </dgm:pt>
    <dgm:pt modelId="{0BBAFEDE-82A0-472C-9030-6722826DE636}" type="sibTrans" cxnId="{08420662-8DA5-4925-81A0-CB99E0DFB4AD}">
      <dgm:prSet/>
      <dgm:spPr/>
      <dgm:t>
        <a:bodyPr/>
        <a:lstStyle/>
        <a:p>
          <a:endParaRPr lang="de-CH" sz="900"/>
        </a:p>
      </dgm:t>
    </dgm:pt>
    <dgm:pt modelId="{6303B456-122E-4CA3-9995-7B20F885E87E}" type="parTrans" cxnId="{08420662-8DA5-4925-81A0-CB99E0DFB4AD}">
      <dgm:prSet/>
      <dgm:spPr/>
      <dgm:t>
        <a:bodyPr/>
        <a:lstStyle/>
        <a:p>
          <a:endParaRPr lang="de-CH" sz="900">
            <a:latin typeface="+mn-lt"/>
            <a:cs typeface="Arial" panose="020B0604020202020204" pitchFamily="34" charset="0"/>
          </a:endParaRPr>
        </a:p>
      </dgm:t>
    </dgm:pt>
    <dgm:pt modelId="{38981740-2348-4999-A0DE-5E3ED6FDDBBA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Einwohnerkontrolle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Nese Eren</a:t>
          </a:r>
          <a:endParaRPr lang="de-CH" sz="1100" dirty="0"/>
        </a:p>
      </dgm:t>
    </dgm:pt>
    <dgm:pt modelId="{0DEC13B4-2513-4DF1-AA39-C1702AC8FBC5}" type="parTrans" cxnId="{44F1C45F-94D4-47AB-838F-84CFFE653B02}">
      <dgm:prSet/>
      <dgm:spPr/>
      <dgm:t>
        <a:bodyPr/>
        <a:lstStyle/>
        <a:p>
          <a:endParaRPr lang="de-CH" sz="900"/>
        </a:p>
      </dgm:t>
    </dgm:pt>
    <dgm:pt modelId="{262CF27B-F9B2-4D59-94B2-A904D16BD519}" type="sibTrans" cxnId="{44F1C45F-94D4-47AB-838F-84CFFE653B02}">
      <dgm:prSet/>
      <dgm:spPr/>
      <dgm:t>
        <a:bodyPr/>
        <a:lstStyle/>
        <a:p>
          <a:endParaRPr lang="de-CH" sz="900"/>
        </a:p>
      </dgm:t>
    </dgm:pt>
    <dgm:pt modelId="{F2945E98-8420-44E5-8BAB-650530F74098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Kanzlei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Tanja Bucher</a:t>
          </a:r>
          <a:endParaRPr lang="de-CH" sz="1100" dirty="0"/>
        </a:p>
      </dgm:t>
    </dgm:pt>
    <dgm:pt modelId="{D079EEA0-3518-4367-A0B5-76784350FCAF}" type="parTrans" cxnId="{2031223C-F01D-4DD1-BF41-E8AAAFA4ED8A}">
      <dgm:prSet/>
      <dgm:spPr/>
      <dgm:t>
        <a:bodyPr/>
        <a:lstStyle/>
        <a:p>
          <a:endParaRPr lang="de-CH" sz="900"/>
        </a:p>
      </dgm:t>
    </dgm:pt>
    <dgm:pt modelId="{9A4CFF26-7924-4350-8D52-1BFBE8D75951}" type="sibTrans" cxnId="{2031223C-F01D-4DD1-BF41-E8AAAFA4ED8A}">
      <dgm:prSet/>
      <dgm:spPr/>
      <dgm:t>
        <a:bodyPr/>
        <a:lstStyle/>
        <a:p>
          <a:endParaRPr lang="de-CH" sz="900"/>
        </a:p>
      </dgm:t>
    </dgm:pt>
    <dgm:pt modelId="{51D15DE8-CE60-4EF2-916B-0C5F905D32E7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Steuerverwaltung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Jacqueline Ettlin</a:t>
          </a:r>
          <a:endParaRPr lang="de-CH" sz="1100" dirty="0"/>
        </a:p>
      </dgm:t>
    </dgm:pt>
    <dgm:pt modelId="{4195EB11-884A-4450-934C-DAE95EC5A2F6}" type="parTrans" cxnId="{D2F0769E-A009-4686-8A62-BD797FC9B2D0}">
      <dgm:prSet/>
      <dgm:spPr/>
      <dgm:t>
        <a:bodyPr/>
        <a:lstStyle/>
        <a:p>
          <a:endParaRPr lang="de-CH" sz="900"/>
        </a:p>
      </dgm:t>
    </dgm:pt>
    <dgm:pt modelId="{2FF325DE-924E-482F-8EA6-90988542720E}" type="sibTrans" cxnId="{D2F0769E-A009-4686-8A62-BD797FC9B2D0}">
      <dgm:prSet/>
      <dgm:spPr/>
      <dgm:t>
        <a:bodyPr/>
        <a:lstStyle/>
        <a:p>
          <a:endParaRPr lang="de-CH" sz="900"/>
        </a:p>
      </dgm:t>
    </dgm:pt>
    <dgm:pt modelId="{9A371DD3-E661-473E-8779-BDD1D2A448BB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de-CH" sz="1100"/>
            <a:t>Lernende KV</a:t>
          </a:r>
          <a:endParaRPr lang="de-CH" sz="1100" dirty="0"/>
        </a:p>
        <a:p>
          <a:pPr>
            <a:spcAft>
              <a:spcPts val="0"/>
            </a:spcAft>
          </a:pPr>
          <a:r>
            <a:rPr lang="de-CH" sz="1100" dirty="0"/>
            <a:t>Achsayan Suvendran</a:t>
          </a:r>
        </a:p>
        <a:p>
          <a:pPr>
            <a:spcAft>
              <a:spcPts val="0"/>
            </a:spcAft>
          </a:pPr>
          <a:r>
            <a:rPr lang="de-CH" sz="1100" dirty="0"/>
            <a:t>Marko Tomic</a:t>
          </a:r>
        </a:p>
      </dgm:t>
    </dgm:pt>
    <dgm:pt modelId="{438E3FA0-292B-48A1-BB11-10CB6BFE0C73}" type="parTrans" cxnId="{666A54A2-F05B-4CD0-8118-60531D43F758}">
      <dgm:prSet/>
      <dgm:spPr/>
      <dgm:t>
        <a:bodyPr/>
        <a:lstStyle/>
        <a:p>
          <a:endParaRPr lang="de-CH" sz="900"/>
        </a:p>
      </dgm:t>
    </dgm:pt>
    <dgm:pt modelId="{A20B4485-6AF9-40C9-8A82-F0B505913BE3}" type="sibTrans" cxnId="{666A54A2-F05B-4CD0-8118-60531D43F758}">
      <dgm:prSet/>
      <dgm:spPr/>
      <dgm:t>
        <a:bodyPr/>
        <a:lstStyle/>
        <a:p>
          <a:endParaRPr lang="de-CH" sz="900"/>
        </a:p>
      </dgm:t>
    </dgm:pt>
    <dgm:pt modelId="{BEE162C6-0E25-480E-964E-513E0BD1B45E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Sekretariat Bauverwaltung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Beatrice Dysli</a:t>
          </a:r>
          <a:endParaRPr lang="de-CH" sz="1100" dirty="0"/>
        </a:p>
      </dgm:t>
    </dgm:pt>
    <dgm:pt modelId="{AEE09CF3-5708-4DA7-8B24-79C0F4A4C514}" type="parTrans" cxnId="{6C0D514D-E006-4BDD-B2CF-80EA6E28A92F}">
      <dgm:prSet/>
      <dgm:spPr/>
      <dgm:t>
        <a:bodyPr/>
        <a:lstStyle/>
        <a:p>
          <a:endParaRPr lang="de-CH"/>
        </a:p>
      </dgm:t>
    </dgm:pt>
    <dgm:pt modelId="{794F6004-B8C0-483F-A5BB-B3E26C10819D}" type="sibTrans" cxnId="{6C0D514D-E006-4BDD-B2CF-80EA6E28A92F}">
      <dgm:prSet/>
      <dgm:spPr/>
      <dgm:t>
        <a:bodyPr/>
        <a:lstStyle/>
        <a:p>
          <a:endParaRPr lang="de-CH"/>
        </a:p>
      </dgm:t>
    </dgm:pt>
    <dgm:pt modelId="{5F9D16E0-123E-42F7-B555-3A23EBE8EAA3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Projektleiterin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Tamara Stauffer</a:t>
          </a:r>
          <a:endParaRPr lang="de-CH" sz="1100" dirty="0"/>
        </a:p>
      </dgm:t>
    </dgm:pt>
    <dgm:pt modelId="{073594C1-FFA3-4D29-B4E7-F4C25BA477F3}" type="parTrans" cxnId="{EFCD9D9B-6CB9-4AC9-859B-8063E53C281F}">
      <dgm:prSet/>
      <dgm:spPr/>
      <dgm:t>
        <a:bodyPr/>
        <a:lstStyle/>
        <a:p>
          <a:endParaRPr lang="de-CH"/>
        </a:p>
      </dgm:t>
    </dgm:pt>
    <dgm:pt modelId="{D1ED7A48-35E6-4B3F-9936-F12E6A69A595}" type="sibTrans" cxnId="{EFCD9D9B-6CB9-4AC9-859B-8063E53C281F}">
      <dgm:prSet/>
      <dgm:spPr/>
      <dgm:t>
        <a:bodyPr/>
        <a:lstStyle/>
        <a:p>
          <a:endParaRPr lang="de-CH"/>
        </a:p>
      </dgm:t>
    </dgm:pt>
    <dgm:pt modelId="{239E3DF5-758D-4162-B29E-8045CA6012AC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Werkhof Chef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Jürg Schläfli</a:t>
          </a:r>
          <a:endParaRPr lang="de-CH" sz="1100" dirty="0"/>
        </a:p>
      </dgm:t>
    </dgm:pt>
    <dgm:pt modelId="{8987AF94-1992-4B1A-B6B5-7924ABAA235A}" type="parTrans" cxnId="{45F33B7A-225E-42A8-82E2-D89C2484A041}">
      <dgm:prSet/>
      <dgm:spPr/>
      <dgm:t>
        <a:bodyPr/>
        <a:lstStyle/>
        <a:p>
          <a:endParaRPr lang="de-CH"/>
        </a:p>
      </dgm:t>
    </dgm:pt>
    <dgm:pt modelId="{CA0781BA-6245-4995-9270-0146E64BBE0F}" type="sibTrans" cxnId="{45F33B7A-225E-42A8-82E2-D89C2484A041}">
      <dgm:prSet/>
      <dgm:spPr/>
      <dgm:t>
        <a:bodyPr/>
        <a:lstStyle/>
        <a:p>
          <a:endParaRPr lang="de-CH"/>
        </a:p>
      </dgm:t>
    </dgm:pt>
    <dgm:pt modelId="{BAC6EE6C-86BD-4105-9431-5D5FA0519308}">
      <dgm:prSet custT="1"/>
      <dgm:spPr/>
      <dgm:t>
        <a:bodyPr/>
        <a:lstStyle/>
        <a:p>
          <a:r>
            <a:rPr lang="de-CH" sz="1100" dirty="0">
              <a:latin typeface="+mn-lt"/>
              <a:cs typeface="Arial" panose="020B0604020202020204" pitchFamily="34" charset="0"/>
            </a:rPr>
            <a:t>Hauswart Schule</a:t>
          </a:r>
          <a:br>
            <a:rPr lang="de-CH" sz="1100" dirty="0">
              <a:latin typeface="+mn-lt"/>
              <a:cs typeface="Arial" panose="020B0604020202020204" pitchFamily="34" charset="0"/>
            </a:rPr>
          </a:br>
          <a:r>
            <a:rPr lang="de-CH" sz="1100" dirty="0">
              <a:latin typeface="+mn-lt"/>
              <a:cs typeface="Arial" panose="020B0604020202020204" pitchFamily="34" charset="0"/>
            </a:rPr>
            <a:t>Kurt Schüpbach</a:t>
          </a:r>
          <a:endParaRPr lang="de-CH" sz="1100" dirty="0"/>
        </a:p>
      </dgm:t>
    </dgm:pt>
    <dgm:pt modelId="{BA935E31-0C8C-41D8-AE76-776B6EDBFA39}" type="parTrans" cxnId="{2A2D3897-3AEA-448A-82B0-691D9718B4E4}">
      <dgm:prSet/>
      <dgm:spPr/>
      <dgm:t>
        <a:bodyPr/>
        <a:lstStyle/>
        <a:p>
          <a:endParaRPr lang="de-CH"/>
        </a:p>
      </dgm:t>
    </dgm:pt>
    <dgm:pt modelId="{63903263-BDA1-4202-BCC8-7CF275A3DAA0}" type="sibTrans" cxnId="{2A2D3897-3AEA-448A-82B0-691D9718B4E4}">
      <dgm:prSet/>
      <dgm:spPr/>
      <dgm:t>
        <a:bodyPr/>
        <a:lstStyle/>
        <a:p>
          <a:endParaRPr lang="de-CH"/>
        </a:p>
      </dgm:t>
    </dgm:pt>
    <dgm:pt modelId="{B8EE9DC8-1DA4-4D43-9FAC-E55EBC389EC7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de-CH" sz="1100" dirty="0">
              <a:latin typeface="+mn-lt"/>
              <a:cs typeface="Arial" panose="020B0604020202020204" pitchFamily="34" charset="0"/>
            </a:rPr>
            <a:t>Mitarbeiter Hauswart</a:t>
          </a:r>
        </a:p>
        <a:p>
          <a:pPr>
            <a:spcAft>
              <a:spcPts val="0"/>
            </a:spcAft>
          </a:pPr>
          <a:r>
            <a:rPr lang="de-CH" sz="1100" dirty="0">
              <a:latin typeface="+mn-lt"/>
              <a:cs typeface="Arial" panose="020B0604020202020204" pitchFamily="34" charset="0"/>
            </a:rPr>
            <a:t>Mischa Schüpbach</a:t>
          </a:r>
          <a:endParaRPr lang="de-CH" sz="1100" dirty="0"/>
        </a:p>
      </dgm:t>
    </dgm:pt>
    <dgm:pt modelId="{214013CF-D508-4201-B6B0-EAE28FCD26A8}" type="parTrans" cxnId="{09034D8A-4CEB-42F1-8FE5-134F36341883}">
      <dgm:prSet/>
      <dgm:spPr/>
      <dgm:t>
        <a:bodyPr/>
        <a:lstStyle/>
        <a:p>
          <a:endParaRPr lang="de-CH"/>
        </a:p>
      </dgm:t>
    </dgm:pt>
    <dgm:pt modelId="{4CBEB772-7CBD-408F-83A3-7784CD73D39A}" type="sibTrans" cxnId="{09034D8A-4CEB-42F1-8FE5-134F36341883}">
      <dgm:prSet/>
      <dgm:spPr/>
      <dgm:t>
        <a:bodyPr/>
        <a:lstStyle/>
        <a:p>
          <a:endParaRPr lang="de-CH"/>
        </a:p>
      </dgm:t>
    </dgm:pt>
    <dgm:pt modelId="{91EFBB21-0732-4277-BB7C-7E8CF98731B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de-CH" sz="1100" dirty="0">
              <a:latin typeface="+mn-lt"/>
              <a:cs typeface="Arial" panose="020B0604020202020204" pitchFamily="34" charset="0"/>
            </a:rPr>
            <a:t>Vertreter Werkhof Chef</a:t>
          </a:r>
        </a:p>
        <a:p>
          <a:pPr>
            <a:spcAft>
              <a:spcPts val="0"/>
            </a:spcAft>
          </a:pPr>
          <a:r>
            <a:rPr lang="de-CH" sz="1100" dirty="0">
              <a:latin typeface="+mn-lt"/>
              <a:cs typeface="Arial" panose="020B0604020202020204" pitchFamily="34" charset="0"/>
            </a:rPr>
            <a:t>Philipp </a:t>
          </a:r>
          <a:r>
            <a:rPr lang="de-CH" sz="1100" dirty="0" err="1">
              <a:latin typeface="+mn-lt"/>
              <a:cs typeface="Arial" panose="020B0604020202020204" pitchFamily="34" charset="0"/>
            </a:rPr>
            <a:t>Somaini</a:t>
          </a:r>
          <a:endParaRPr lang="de-CH" sz="1100" dirty="0">
            <a:latin typeface="+mn-lt"/>
            <a:cs typeface="Arial" panose="020B0604020202020204" pitchFamily="34" charset="0"/>
          </a:endParaRPr>
        </a:p>
      </dgm:t>
    </dgm:pt>
    <dgm:pt modelId="{F284628A-A93D-4C90-9C50-A2CC09CCB7D5}" type="parTrans" cxnId="{A25CC221-9B43-47E5-9EB8-F9AAAECAF518}">
      <dgm:prSet/>
      <dgm:spPr/>
      <dgm:t>
        <a:bodyPr/>
        <a:lstStyle/>
        <a:p>
          <a:endParaRPr lang="de-CH"/>
        </a:p>
      </dgm:t>
    </dgm:pt>
    <dgm:pt modelId="{AFAF451F-73A3-467B-8B3B-65034880EB38}" type="sibTrans" cxnId="{A25CC221-9B43-47E5-9EB8-F9AAAECAF518}">
      <dgm:prSet/>
      <dgm:spPr/>
      <dgm:t>
        <a:bodyPr/>
        <a:lstStyle/>
        <a:p>
          <a:endParaRPr lang="de-CH"/>
        </a:p>
      </dgm:t>
    </dgm:pt>
    <dgm:pt modelId="{03613E25-7326-468D-A9CD-060C6C033371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de-CH" sz="1100" dirty="0">
              <a:latin typeface="+mn-lt"/>
              <a:cs typeface="Arial" panose="020B0604020202020204" pitchFamily="34" charset="0"/>
            </a:rPr>
            <a:t>Werkhof Mitarbeiter</a:t>
          </a:r>
        </a:p>
        <a:p>
          <a:pPr>
            <a:spcAft>
              <a:spcPts val="0"/>
            </a:spcAft>
          </a:pPr>
          <a:r>
            <a:rPr lang="de-CH" sz="1100" dirty="0">
              <a:latin typeface="+mn-lt"/>
              <a:cs typeface="Arial" panose="020B0604020202020204" pitchFamily="34" charset="0"/>
            </a:rPr>
            <a:t>Stefan Wingeier</a:t>
          </a:r>
        </a:p>
      </dgm:t>
    </dgm:pt>
    <dgm:pt modelId="{DC7DBB19-B130-4A15-BC2B-42018CD169BC}" type="parTrans" cxnId="{2F2DABDA-A3BA-4F22-97EB-A0FE7A745EAB}">
      <dgm:prSet/>
      <dgm:spPr/>
      <dgm:t>
        <a:bodyPr/>
        <a:lstStyle/>
        <a:p>
          <a:endParaRPr lang="de-CH"/>
        </a:p>
      </dgm:t>
    </dgm:pt>
    <dgm:pt modelId="{7D72FC02-DFCB-4475-92EC-4CABE61D42B9}" type="sibTrans" cxnId="{2F2DABDA-A3BA-4F22-97EB-A0FE7A745EAB}">
      <dgm:prSet/>
      <dgm:spPr/>
      <dgm:t>
        <a:bodyPr/>
        <a:lstStyle/>
        <a:p>
          <a:endParaRPr lang="de-CH"/>
        </a:p>
      </dgm:t>
    </dgm:pt>
    <dgm:pt modelId="{E7C275E2-AE5D-49E2-AA9A-DBA2FAF8AEA3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de-CH" sz="1100" dirty="0"/>
            <a:t>Lernender Werkhof </a:t>
          </a:r>
        </a:p>
        <a:p>
          <a:pPr>
            <a:spcAft>
              <a:spcPts val="0"/>
            </a:spcAft>
          </a:pPr>
          <a:r>
            <a:rPr lang="de-CH" sz="1100" dirty="0" err="1"/>
            <a:t>Damdul</a:t>
          </a:r>
          <a:r>
            <a:rPr lang="de-CH" sz="1100" dirty="0"/>
            <a:t> </a:t>
          </a:r>
          <a:r>
            <a:rPr lang="de-CH" sz="1100" dirty="0" err="1"/>
            <a:t>Damdul</a:t>
          </a:r>
          <a:endParaRPr lang="de-CH" sz="1100" dirty="0"/>
        </a:p>
      </dgm:t>
    </dgm:pt>
    <dgm:pt modelId="{3043EF1F-AB19-470E-B8C0-CF0E9911BAB6}" type="parTrans" cxnId="{5143787D-BC0B-4696-B772-3D3780CF8069}">
      <dgm:prSet/>
      <dgm:spPr/>
      <dgm:t>
        <a:bodyPr/>
        <a:lstStyle/>
        <a:p>
          <a:endParaRPr lang="de-CH"/>
        </a:p>
      </dgm:t>
    </dgm:pt>
    <dgm:pt modelId="{363E965E-9A32-48D6-928B-C79200084998}" type="sibTrans" cxnId="{5143787D-BC0B-4696-B772-3D3780CF8069}">
      <dgm:prSet/>
      <dgm:spPr/>
      <dgm:t>
        <a:bodyPr/>
        <a:lstStyle/>
        <a:p>
          <a:endParaRPr lang="de-CH"/>
        </a:p>
      </dgm:t>
    </dgm:pt>
    <dgm:pt modelId="{57841F7F-E7FA-49A0-84A7-79EEEA18D067}" type="pres">
      <dgm:prSet presAssocID="{BB19415C-A650-4BCB-B73D-12009A7DB2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197BF4F-0EF8-4ACC-89E8-1FA2D2C3F378}" type="pres">
      <dgm:prSet presAssocID="{C762EE35-434C-4381-942A-0DD3BBFBF4F5}" presName="hierRoot1" presStyleCnt="0">
        <dgm:presLayoutVars>
          <dgm:hierBranch val="init"/>
        </dgm:presLayoutVars>
      </dgm:prSet>
      <dgm:spPr/>
    </dgm:pt>
    <dgm:pt modelId="{38B9E870-8CA2-4664-A61C-35CC04BF3D00}" type="pres">
      <dgm:prSet presAssocID="{C762EE35-434C-4381-942A-0DD3BBFBF4F5}" presName="rootComposite1" presStyleCnt="0"/>
      <dgm:spPr/>
    </dgm:pt>
    <dgm:pt modelId="{B0E65488-8741-470A-A18D-740A862FC863}" type="pres">
      <dgm:prSet presAssocID="{C762EE35-434C-4381-942A-0DD3BBFBF4F5}" presName="rootText1" presStyleLbl="node0" presStyleIdx="0" presStyleCnt="1">
        <dgm:presLayoutVars>
          <dgm:chPref val="3"/>
        </dgm:presLayoutVars>
      </dgm:prSet>
      <dgm:spPr/>
    </dgm:pt>
    <dgm:pt modelId="{DE4F8BB1-3CC9-4BEB-8161-998FAD88C1A9}" type="pres">
      <dgm:prSet presAssocID="{C762EE35-434C-4381-942A-0DD3BBFBF4F5}" presName="rootConnector1" presStyleLbl="node1" presStyleIdx="0" presStyleCnt="0"/>
      <dgm:spPr/>
    </dgm:pt>
    <dgm:pt modelId="{1F37B417-64A3-48E8-8B09-90CB8CE80443}" type="pres">
      <dgm:prSet presAssocID="{C762EE35-434C-4381-942A-0DD3BBFBF4F5}" presName="hierChild2" presStyleCnt="0"/>
      <dgm:spPr/>
    </dgm:pt>
    <dgm:pt modelId="{E57598D0-866A-443F-A609-4B8A2A917CB2}" type="pres">
      <dgm:prSet presAssocID="{8E6464CC-BB10-4AA4-9A54-1F621C0B9BBE}" presName="Name37" presStyleLbl="parChTrans1D2" presStyleIdx="0" presStyleCnt="4"/>
      <dgm:spPr/>
    </dgm:pt>
    <dgm:pt modelId="{EC3844F1-2B4F-4CE5-8088-D71A3E63E46B}" type="pres">
      <dgm:prSet presAssocID="{ED4521F3-6B99-4E5B-B532-92C4780F30FC}" presName="hierRoot2" presStyleCnt="0">
        <dgm:presLayoutVars>
          <dgm:hierBranch val="init"/>
        </dgm:presLayoutVars>
      </dgm:prSet>
      <dgm:spPr/>
    </dgm:pt>
    <dgm:pt modelId="{93D7E4BB-B104-470A-8376-BFB839C78197}" type="pres">
      <dgm:prSet presAssocID="{ED4521F3-6B99-4E5B-B532-92C4780F30FC}" presName="rootComposite" presStyleCnt="0"/>
      <dgm:spPr/>
    </dgm:pt>
    <dgm:pt modelId="{B9274D6C-4A1D-4E3C-B720-2AC6A2A95427}" type="pres">
      <dgm:prSet presAssocID="{ED4521F3-6B99-4E5B-B532-92C4780F30FC}" presName="rootText" presStyleLbl="node2" presStyleIdx="0" presStyleCnt="4">
        <dgm:presLayoutVars>
          <dgm:chPref val="3"/>
        </dgm:presLayoutVars>
      </dgm:prSet>
      <dgm:spPr/>
    </dgm:pt>
    <dgm:pt modelId="{AB49C871-6055-4B28-8517-8112E4A586B9}" type="pres">
      <dgm:prSet presAssocID="{ED4521F3-6B99-4E5B-B532-92C4780F30FC}" presName="rootConnector" presStyleLbl="node2" presStyleIdx="0" presStyleCnt="4"/>
      <dgm:spPr/>
    </dgm:pt>
    <dgm:pt modelId="{587D67D8-1877-470E-B046-BB12E49E725B}" type="pres">
      <dgm:prSet presAssocID="{ED4521F3-6B99-4E5B-B532-92C4780F30FC}" presName="hierChild4" presStyleCnt="0"/>
      <dgm:spPr/>
    </dgm:pt>
    <dgm:pt modelId="{41448267-98BA-4B4F-9E0A-624E7351576B}" type="pres">
      <dgm:prSet presAssocID="{0DEC13B4-2513-4DF1-AA39-C1702AC8FBC5}" presName="Name37" presStyleLbl="parChTrans1D3" presStyleIdx="0" presStyleCnt="11"/>
      <dgm:spPr/>
    </dgm:pt>
    <dgm:pt modelId="{7E39CEFF-796F-4EEA-87C0-F6D477C22F1C}" type="pres">
      <dgm:prSet presAssocID="{38981740-2348-4999-A0DE-5E3ED6FDDBBA}" presName="hierRoot2" presStyleCnt="0">
        <dgm:presLayoutVars>
          <dgm:hierBranch val="init"/>
        </dgm:presLayoutVars>
      </dgm:prSet>
      <dgm:spPr/>
    </dgm:pt>
    <dgm:pt modelId="{7A3870C6-ADA4-4A45-9C03-DDE5D2380E4B}" type="pres">
      <dgm:prSet presAssocID="{38981740-2348-4999-A0DE-5E3ED6FDDBBA}" presName="rootComposite" presStyleCnt="0"/>
      <dgm:spPr/>
    </dgm:pt>
    <dgm:pt modelId="{7434293C-CBD4-470A-8B18-2EAEEF4CA988}" type="pres">
      <dgm:prSet presAssocID="{38981740-2348-4999-A0DE-5E3ED6FDDBBA}" presName="rootText" presStyleLbl="node3" presStyleIdx="0" presStyleCnt="11">
        <dgm:presLayoutVars>
          <dgm:chPref val="3"/>
        </dgm:presLayoutVars>
      </dgm:prSet>
      <dgm:spPr/>
    </dgm:pt>
    <dgm:pt modelId="{444920DA-5DC7-4879-B83E-0169AAE2CB6F}" type="pres">
      <dgm:prSet presAssocID="{38981740-2348-4999-A0DE-5E3ED6FDDBBA}" presName="rootConnector" presStyleLbl="node3" presStyleIdx="0" presStyleCnt="11"/>
      <dgm:spPr/>
    </dgm:pt>
    <dgm:pt modelId="{F529B003-2F2A-4595-B7B4-7DDD8EAD353F}" type="pres">
      <dgm:prSet presAssocID="{38981740-2348-4999-A0DE-5E3ED6FDDBBA}" presName="hierChild4" presStyleCnt="0"/>
      <dgm:spPr/>
    </dgm:pt>
    <dgm:pt modelId="{04634FC6-ACF9-486E-B92B-63E0C6D1F553}" type="pres">
      <dgm:prSet presAssocID="{38981740-2348-4999-A0DE-5E3ED6FDDBBA}" presName="hierChild5" presStyleCnt="0"/>
      <dgm:spPr/>
    </dgm:pt>
    <dgm:pt modelId="{5B3CE7B3-7991-414E-B3DB-1E039DEF5E34}" type="pres">
      <dgm:prSet presAssocID="{D079EEA0-3518-4367-A0B5-76784350FCAF}" presName="Name37" presStyleLbl="parChTrans1D3" presStyleIdx="1" presStyleCnt="11"/>
      <dgm:spPr/>
    </dgm:pt>
    <dgm:pt modelId="{99E64177-750B-4142-A4E2-40DE63670A93}" type="pres">
      <dgm:prSet presAssocID="{F2945E98-8420-44E5-8BAB-650530F74098}" presName="hierRoot2" presStyleCnt="0">
        <dgm:presLayoutVars>
          <dgm:hierBranch val="init"/>
        </dgm:presLayoutVars>
      </dgm:prSet>
      <dgm:spPr/>
    </dgm:pt>
    <dgm:pt modelId="{066E94C3-E796-4A03-8373-2189566937F0}" type="pres">
      <dgm:prSet presAssocID="{F2945E98-8420-44E5-8BAB-650530F74098}" presName="rootComposite" presStyleCnt="0"/>
      <dgm:spPr/>
    </dgm:pt>
    <dgm:pt modelId="{CEDD9B4A-2271-4873-B5B4-A7B0E23C4246}" type="pres">
      <dgm:prSet presAssocID="{F2945E98-8420-44E5-8BAB-650530F74098}" presName="rootText" presStyleLbl="node3" presStyleIdx="1" presStyleCnt="11">
        <dgm:presLayoutVars>
          <dgm:chPref val="3"/>
        </dgm:presLayoutVars>
      </dgm:prSet>
      <dgm:spPr/>
    </dgm:pt>
    <dgm:pt modelId="{1B176209-ABDC-4795-AA39-CFBE1A2C22F6}" type="pres">
      <dgm:prSet presAssocID="{F2945E98-8420-44E5-8BAB-650530F74098}" presName="rootConnector" presStyleLbl="node3" presStyleIdx="1" presStyleCnt="11"/>
      <dgm:spPr/>
    </dgm:pt>
    <dgm:pt modelId="{12B86A61-06C7-4F22-A71B-A45A8E6186F2}" type="pres">
      <dgm:prSet presAssocID="{F2945E98-8420-44E5-8BAB-650530F74098}" presName="hierChild4" presStyleCnt="0"/>
      <dgm:spPr/>
    </dgm:pt>
    <dgm:pt modelId="{10ACF8EA-7F80-4ECC-9EE9-754B82454C88}" type="pres">
      <dgm:prSet presAssocID="{F2945E98-8420-44E5-8BAB-650530F74098}" presName="hierChild5" presStyleCnt="0"/>
      <dgm:spPr/>
    </dgm:pt>
    <dgm:pt modelId="{45DE4D2F-A0CA-493F-94B1-232FC8E8E434}" type="pres">
      <dgm:prSet presAssocID="{ED4521F3-6B99-4E5B-B532-92C4780F30FC}" presName="hierChild5" presStyleCnt="0"/>
      <dgm:spPr/>
    </dgm:pt>
    <dgm:pt modelId="{6904957F-DB89-42B1-8C86-B6307B6D7C92}" type="pres">
      <dgm:prSet presAssocID="{A50F9A65-E939-418D-B235-3F3854CC8B1C}" presName="Name37" presStyleLbl="parChTrans1D2" presStyleIdx="1" presStyleCnt="4"/>
      <dgm:spPr/>
    </dgm:pt>
    <dgm:pt modelId="{AFAD5E0D-57D1-4F6E-ACAB-5624C5B52755}" type="pres">
      <dgm:prSet presAssocID="{EE441629-FF8B-4B31-88D4-E6655865A93B}" presName="hierRoot2" presStyleCnt="0">
        <dgm:presLayoutVars>
          <dgm:hierBranch val="init"/>
        </dgm:presLayoutVars>
      </dgm:prSet>
      <dgm:spPr/>
    </dgm:pt>
    <dgm:pt modelId="{E1128261-4B3B-45B0-B88C-98CF817C86B5}" type="pres">
      <dgm:prSet presAssocID="{EE441629-FF8B-4B31-88D4-E6655865A93B}" presName="rootComposite" presStyleCnt="0"/>
      <dgm:spPr/>
    </dgm:pt>
    <dgm:pt modelId="{5CBB26D2-77D7-4ACA-A14B-C59CBBF842CD}" type="pres">
      <dgm:prSet presAssocID="{EE441629-FF8B-4B31-88D4-E6655865A93B}" presName="rootText" presStyleLbl="node2" presStyleIdx="1" presStyleCnt="4">
        <dgm:presLayoutVars>
          <dgm:chPref val="3"/>
        </dgm:presLayoutVars>
      </dgm:prSet>
      <dgm:spPr/>
    </dgm:pt>
    <dgm:pt modelId="{F7A41F77-DD6E-4E5B-8354-3A7B84CE347A}" type="pres">
      <dgm:prSet presAssocID="{EE441629-FF8B-4B31-88D4-E6655865A93B}" presName="rootConnector" presStyleLbl="node2" presStyleIdx="1" presStyleCnt="4"/>
      <dgm:spPr/>
    </dgm:pt>
    <dgm:pt modelId="{7F8F233D-E8F8-45C8-AC62-3D05A4F661B6}" type="pres">
      <dgm:prSet presAssocID="{EE441629-FF8B-4B31-88D4-E6655865A93B}" presName="hierChild4" presStyleCnt="0"/>
      <dgm:spPr/>
    </dgm:pt>
    <dgm:pt modelId="{2A3B4E6E-EC6D-41C1-9477-FE54254C5D09}" type="pres">
      <dgm:prSet presAssocID="{4195EB11-884A-4450-934C-DAE95EC5A2F6}" presName="Name37" presStyleLbl="parChTrans1D3" presStyleIdx="2" presStyleCnt="11"/>
      <dgm:spPr/>
    </dgm:pt>
    <dgm:pt modelId="{C748696F-84C6-4D85-97A1-9F01E7732EA9}" type="pres">
      <dgm:prSet presAssocID="{51D15DE8-CE60-4EF2-916B-0C5F905D32E7}" presName="hierRoot2" presStyleCnt="0">
        <dgm:presLayoutVars>
          <dgm:hierBranch val="init"/>
        </dgm:presLayoutVars>
      </dgm:prSet>
      <dgm:spPr/>
    </dgm:pt>
    <dgm:pt modelId="{EADD1B71-7322-48CE-BB9B-D9562E528DC5}" type="pres">
      <dgm:prSet presAssocID="{51D15DE8-CE60-4EF2-916B-0C5F905D32E7}" presName="rootComposite" presStyleCnt="0"/>
      <dgm:spPr/>
    </dgm:pt>
    <dgm:pt modelId="{A719335F-D574-42FF-817E-6FD524D3B70E}" type="pres">
      <dgm:prSet presAssocID="{51D15DE8-CE60-4EF2-916B-0C5F905D32E7}" presName="rootText" presStyleLbl="node3" presStyleIdx="2" presStyleCnt="11">
        <dgm:presLayoutVars>
          <dgm:chPref val="3"/>
        </dgm:presLayoutVars>
      </dgm:prSet>
      <dgm:spPr/>
    </dgm:pt>
    <dgm:pt modelId="{48C018F3-9F23-4222-AB5E-56B97EA785BC}" type="pres">
      <dgm:prSet presAssocID="{51D15DE8-CE60-4EF2-916B-0C5F905D32E7}" presName="rootConnector" presStyleLbl="node3" presStyleIdx="2" presStyleCnt="11"/>
      <dgm:spPr/>
    </dgm:pt>
    <dgm:pt modelId="{1D7D6014-C930-4A64-A3F4-F8A02388F9CB}" type="pres">
      <dgm:prSet presAssocID="{51D15DE8-CE60-4EF2-916B-0C5F905D32E7}" presName="hierChild4" presStyleCnt="0"/>
      <dgm:spPr/>
    </dgm:pt>
    <dgm:pt modelId="{E170534A-75FD-4C09-98C9-EBC65FB8D5F2}" type="pres">
      <dgm:prSet presAssocID="{438E3FA0-292B-48A1-BB11-10CB6BFE0C73}" presName="Name37" presStyleLbl="parChTrans1D4" presStyleIdx="0" presStyleCnt="5"/>
      <dgm:spPr/>
    </dgm:pt>
    <dgm:pt modelId="{94D69010-7059-43B8-AB5E-11605321E116}" type="pres">
      <dgm:prSet presAssocID="{9A371DD3-E661-473E-8779-BDD1D2A448BB}" presName="hierRoot2" presStyleCnt="0">
        <dgm:presLayoutVars>
          <dgm:hierBranch val="init"/>
        </dgm:presLayoutVars>
      </dgm:prSet>
      <dgm:spPr/>
    </dgm:pt>
    <dgm:pt modelId="{08772D9E-0BBC-47CD-A4AF-4339B8EAD1C5}" type="pres">
      <dgm:prSet presAssocID="{9A371DD3-E661-473E-8779-BDD1D2A448BB}" presName="rootComposite" presStyleCnt="0"/>
      <dgm:spPr/>
    </dgm:pt>
    <dgm:pt modelId="{294F6545-4FA7-4A92-B91B-6372573D4FE0}" type="pres">
      <dgm:prSet presAssocID="{9A371DD3-E661-473E-8779-BDD1D2A448BB}" presName="rootText" presStyleLbl="node4" presStyleIdx="0" presStyleCnt="5">
        <dgm:presLayoutVars>
          <dgm:chPref val="3"/>
        </dgm:presLayoutVars>
      </dgm:prSet>
      <dgm:spPr/>
    </dgm:pt>
    <dgm:pt modelId="{9B4FBCA6-0831-4743-8EE5-321BF06C7803}" type="pres">
      <dgm:prSet presAssocID="{9A371DD3-E661-473E-8779-BDD1D2A448BB}" presName="rootConnector" presStyleLbl="node4" presStyleIdx="0" presStyleCnt="5"/>
      <dgm:spPr/>
    </dgm:pt>
    <dgm:pt modelId="{270F7BE3-937A-4193-8287-D21F63A6A131}" type="pres">
      <dgm:prSet presAssocID="{9A371DD3-E661-473E-8779-BDD1D2A448BB}" presName="hierChild4" presStyleCnt="0"/>
      <dgm:spPr/>
    </dgm:pt>
    <dgm:pt modelId="{F29837EA-F272-4494-9508-83857D2CF2EE}" type="pres">
      <dgm:prSet presAssocID="{9A371DD3-E661-473E-8779-BDD1D2A448BB}" presName="hierChild5" presStyleCnt="0"/>
      <dgm:spPr/>
    </dgm:pt>
    <dgm:pt modelId="{5392698C-992F-4592-99E9-064EE9A9E598}" type="pres">
      <dgm:prSet presAssocID="{51D15DE8-CE60-4EF2-916B-0C5F905D32E7}" presName="hierChild5" presStyleCnt="0"/>
      <dgm:spPr/>
    </dgm:pt>
    <dgm:pt modelId="{E59760AB-5E64-4168-B34E-1EAA92F47C49}" type="pres">
      <dgm:prSet presAssocID="{EE441629-FF8B-4B31-88D4-E6655865A93B}" presName="hierChild5" presStyleCnt="0"/>
      <dgm:spPr/>
    </dgm:pt>
    <dgm:pt modelId="{F113927E-550F-4A2B-B0DC-083090346DB3}" type="pres">
      <dgm:prSet presAssocID="{6A84BD25-8BB3-47FF-84C5-3C4B986BD56B}" presName="Name37" presStyleLbl="parChTrans1D2" presStyleIdx="2" presStyleCnt="4"/>
      <dgm:spPr/>
    </dgm:pt>
    <dgm:pt modelId="{E2787590-B3E0-4D98-8938-DE1F74E55DB0}" type="pres">
      <dgm:prSet presAssocID="{F724A982-C7DF-42F7-AFD2-F18A18918A4F}" presName="hierRoot2" presStyleCnt="0">
        <dgm:presLayoutVars>
          <dgm:hierBranch val="init"/>
        </dgm:presLayoutVars>
      </dgm:prSet>
      <dgm:spPr/>
    </dgm:pt>
    <dgm:pt modelId="{8979FC15-B08A-4E08-9A9F-36D5E14F58A3}" type="pres">
      <dgm:prSet presAssocID="{F724A982-C7DF-42F7-AFD2-F18A18918A4F}" presName="rootComposite" presStyleCnt="0"/>
      <dgm:spPr/>
    </dgm:pt>
    <dgm:pt modelId="{FCB662DF-7400-4586-89E4-7AADD0601E7E}" type="pres">
      <dgm:prSet presAssocID="{F724A982-C7DF-42F7-AFD2-F18A18918A4F}" presName="rootText" presStyleLbl="node2" presStyleIdx="2" presStyleCnt="4">
        <dgm:presLayoutVars>
          <dgm:chPref val="3"/>
        </dgm:presLayoutVars>
      </dgm:prSet>
      <dgm:spPr/>
    </dgm:pt>
    <dgm:pt modelId="{4651150D-7796-4EED-B245-E7EBD422E308}" type="pres">
      <dgm:prSet presAssocID="{F724A982-C7DF-42F7-AFD2-F18A18918A4F}" presName="rootConnector" presStyleLbl="node2" presStyleIdx="2" presStyleCnt="4"/>
      <dgm:spPr/>
    </dgm:pt>
    <dgm:pt modelId="{423AA17E-ED70-467C-A906-7BEBCC3805A0}" type="pres">
      <dgm:prSet presAssocID="{F724A982-C7DF-42F7-AFD2-F18A18918A4F}" presName="hierChild4" presStyleCnt="0"/>
      <dgm:spPr/>
    </dgm:pt>
    <dgm:pt modelId="{7BDCC13E-AFC5-4051-B8F9-627D31D75E98}" type="pres">
      <dgm:prSet presAssocID="{AEE09CF3-5708-4DA7-8B24-79C0F4A4C514}" presName="Name37" presStyleLbl="parChTrans1D3" presStyleIdx="3" presStyleCnt="11"/>
      <dgm:spPr/>
    </dgm:pt>
    <dgm:pt modelId="{DBBDD8C3-2AC6-4959-A4F3-FC0EADEFFE34}" type="pres">
      <dgm:prSet presAssocID="{BEE162C6-0E25-480E-964E-513E0BD1B45E}" presName="hierRoot2" presStyleCnt="0">
        <dgm:presLayoutVars>
          <dgm:hierBranch val="init"/>
        </dgm:presLayoutVars>
      </dgm:prSet>
      <dgm:spPr/>
    </dgm:pt>
    <dgm:pt modelId="{6D5EC158-BF84-441C-9312-A1033ACFD205}" type="pres">
      <dgm:prSet presAssocID="{BEE162C6-0E25-480E-964E-513E0BD1B45E}" presName="rootComposite" presStyleCnt="0"/>
      <dgm:spPr/>
    </dgm:pt>
    <dgm:pt modelId="{2D6373FC-3EBE-42FD-AFF5-F00200A02D0F}" type="pres">
      <dgm:prSet presAssocID="{BEE162C6-0E25-480E-964E-513E0BD1B45E}" presName="rootText" presStyleLbl="node3" presStyleIdx="3" presStyleCnt="11">
        <dgm:presLayoutVars>
          <dgm:chPref val="3"/>
        </dgm:presLayoutVars>
      </dgm:prSet>
      <dgm:spPr/>
    </dgm:pt>
    <dgm:pt modelId="{75D494EB-A604-4F2F-8FE7-754EBFAFFAD9}" type="pres">
      <dgm:prSet presAssocID="{BEE162C6-0E25-480E-964E-513E0BD1B45E}" presName="rootConnector" presStyleLbl="node3" presStyleIdx="3" presStyleCnt="11"/>
      <dgm:spPr/>
    </dgm:pt>
    <dgm:pt modelId="{2E4D7A3E-BD76-4603-B2FD-05ECB8A1077E}" type="pres">
      <dgm:prSet presAssocID="{BEE162C6-0E25-480E-964E-513E0BD1B45E}" presName="hierChild4" presStyleCnt="0"/>
      <dgm:spPr/>
    </dgm:pt>
    <dgm:pt modelId="{F774F565-B839-40B3-A03E-E94C8195E579}" type="pres">
      <dgm:prSet presAssocID="{BEE162C6-0E25-480E-964E-513E0BD1B45E}" presName="hierChild5" presStyleCnt="0"/>
      <dgm:spPr/>
    </dgm:pt>
    <dgm:pt modelId="{08A43274-BD04-4942-A254-A6A8B670049F}" type="pres">
      <dgm:prSet presAssocID="{073594C1-FFA3-4D29-B4E7-F4C25BA477F3}" presName="Name37" presStyleLbl="parChTrans1D3" presStyleIdx="4" presStyleCnt="11"/>
      <dgm:spPr/>
    </dgm:pt>
    <dgm:pt modelId="{31566880-B8F0-4540-B4CB-A12B666CD5AD}" type="pres">
      <dgm:prSet presAssocID="{5F9D16E0-123E-42F7-B555-3A23EBE8EAA3}" presName="hierRoot2" presStyleCnt="0">
        <dgm:presLayoutVars>
          <dgm:hierBranch val="init"/>
        </dgm:presLayoutVars>
      </dgm:prSet>
      <dgm:spPr/>
    </dgm:pt>
    <dgm:pt modelId="{A6D7ED56-DE26-41E7-A8B7-2E59D3D2B59D}" type="pres">
      <dgm:prSet presAssocID="{5F9D16E0-123E-42F7-B555-3A23EBE8EAA3}" presName="rootComposite" presStyleCnt="0"/>
      <dgm:spPr/>
    </dgm:pt>
    <dgm:pt modelId="{7A08140E-6518-4F44-9A7E-107F707C7110}" type="pres">
      <dgm:prSet presAssocID="{5F9D16E0-123E-42F7-B555-3A23EBE8EAA3}" presName="rootText" presStyleLbl="node3" presStyleIdx="4" presStyleCnt="11">
        <dgm:presLayoutVars>
          <dgm:chPref val="3"/>
        </dgm:presLayoutVars>
      </dgm:prSet>
      <dgm:spPr/>
    </dgm:pt>
    <dgm:pt modelId="{000F65FF-7359-4F9D-B4D3-B53A8B115871}" type="pres">
      <dgm:prSet presAssocID="{5F9D16E0-123E-42F7-B555-3A23EBE8EAA3}" presName="rootConnector" presStyleLbl="node3" presStyleIdx="4" presStyleCnt="11"/>
      <dgm:spPr/>
    </dgm:pt>
    <dgm:pt modelId="{46CF8787-65FA-400A-AB93-CBAC4DC7BAD1}" type="pres">
      <dgm:prSet presAssocID="{5F9D16E0-123E-42F7-B555-3A23EBE8EAA3}" presName="hierChild4" presStyleCnt="0"/>
      <dgm:spPr/>
    </dgm:pt>
    <dgm:pt modelId="{286C1CF8-F7DA-4DF3-8A0F-2EBB0E04783E}" type="pres">
      <dgm:prSet presAssocID="{5F9D16E0-123E-42F7-B555-3A23EBE8EAA3}" presName="hierChild5" presStyleCnt="0"/>
      <dgm:spPr/>
    </dgm:pt>
    <dgm:pt modelId="{42A65112-F50E-46FE-8734-4768434C601B}" type="pres">
      <dgm:prSet presAssocID="{8987AF94-1992-4B1A-B6B5-7924ABAA235A}" presName="Name37" presStyleLbl="parChTrans1D3" presStyleIdx="5" presStyleCnt="11"/>
      <dgm:spPr/>
    </dgm:pt>
    <dgm:pt modelId="{80F703F4-4C34-4CBB-AB56-B9C38B0A97C5}" type="pres">
      <dgm:prSet presAssocID="{239E3DF5-758D-4162-B29E-8045CA6012AC}" presName="hierRoot2" presStyleCnt="0">
        <dgm:presLayoutVars>
          <dgm:hierBranch val="init"/>
        </dgm:presLayoutVars>
      </dgm:prSet>
      <dgm:spPr/>
    </dgm:pt>
    <dgm:pt modelId="{3F08ED4C-078A-4805-9A17-EAFD247B8F08}" type="pres">
      <dgm:prSet presAssocID="{239E3DF5-758D-4162-B29E-8045CA6012AC}" presName="rootComposite" presStyleCnt="0"/>
      <dgm:spPr/>
    </dgm:pt>
    <dgm:pt modelId="{3A9682A1-2914-47D4-A6FC-2979A0BD5C71}" type="pres">
      <dgm:prSet presAssocID="{239E3DF5-758D-4162-B29E-8045CA6012AC}" presName="rootText" presStyleLbl="node3" presStyleIdx="5" presStyleCnt="11">
        <dgm:presLayoutVars>
          <dgm:chPref val="3"/>
        </dgm:presLayoutVars>
      </dgm:prSet>
      <dgm:spPr/>
    </dgm:pt>
    <dgm:pt modelId="{920978D0-71CA-43E9-9626-4A0420230A76}" type="pres">
      <dgm:prSet presAssocID="{239E3DF5-758D-4162-B29E-8045CA6012AC}" presName="rootConnector" presStyleLbl="node3" presStyleIdx="5" presStyleCnt="11"/>
      <dgm:spPr/>
    </dgm:pt>
    <dgm:pt modelId="{BB909F9B-6055-43A1-A6EC-2CEF0A014E5E}" type="pres">
      <dgm:prSet presAssocID="{239E3DF5-758D-4162-B29E-8045CA6012AC}" presName="hierChild4" presStyleCnt="0"/>
      <dgm:spPr/>
    </dgm:pt>
    <dgm:pt modelId="{5DCDC1EB-7728-4E94-B0BF-6E983B607EE4}" type="pres">
      <dgm:prSet presAssocID="{DC7DBB19-B130-4A15-BC2B-42018CD169BC}" presName="Name37" presStyleLbl="parChTrans1D4" presStyleIdx="1" presStyleCnt="5"/>
      <dgm:spPr/>
    </dgm:pt>
    <dgm:pt modelId="{5FF8177F-500A-4CDE-9A04-FAFEE47BBB75}" type="pres">
      <dgm:prSet presAssocID="{03613E25-7326-468D-A9CD-060C6C033371}" presName="hierRoot2" presStyleCnt="0">
        <dgm:presLayoutVars>
          <dgm:hierBranch val="init"/>
        </dgm:presLayoutVars>
      </dgm:prSet>
      <dgm:spPr/>
    </dgm:pt>
    <dgm:pt modelId="{E7E9053D-E3EA-461C-878C-43737AB26C08}" type="pres">
      <dgm:prSet presAssocID="{03613E25-7326-468D-A9CD-060C6C033371}" presName="rootComposite" presStyleCnt="0"/>
      <dgm:spPr/>
    </dgm:pt>
    <dgm:pt modelId="{089F7061-0C29-47D8-9E10-F1FCEA7F92F2}" type="pres">
      <dgm:prSet presAssocID="{03613E25-7326-468D-A9CD-060C6C033371}" presName="rootText" presStyleLbl="node4" presStyleIdx="1" presStyleCnt="5">
        <dgm:presLayoutVars>
          <dgm:chPref val="3"/>
        </dgm:presLayoutVars>
      </dgm:prSet>
      <dgm:spPr/>
    </dgm:pt>
    <dgm:pt modelId="{388440D4-AF41-430B-BCED-2567E9474560}" type="pres">
      <dgm:prSet presAssocID="{03613E25-7326-468D-A9CD-060C6C033371}" presName="rootConnector" presStyleLbl="node4" presStyleIdx="1" presStyleCnt="5"/>
      <dgm:spPr/>
    </dgm:pt>
    <dgm:pt modelId="{32E6F35A-5E8C-47DB-A296-74F7E2BE634C}" type="pres">
      <dgm:prSet presAssocID="{03613E25-7326-468D-A9CD-060C6C033371}" presName="hierChild4" presStyleCnt="0"/>
      <dgm:spPr/>
    </dgm:pt>
    <dgm:pt modelId="{6FCAEE02-389E-43A7-B51F-6434818605AD}" type="pres">
      <dgm:prSet presAssocID="{3043EF1F-AB19-470E-B8C0-CF0E9911BAB6}" presName="Name37" presStyleLbl="parChTrans1D4" presStyleIdx="2" presStyleCnt="5"/>
      <dgm:spPr/>
    </dgm:pt>
    <dgm:pt modelId="{64D78744-874F-4294-AB80-378555CDBC7E}" type="pres">
      <dgm:prSet presAssocID="{E7C275E2-AE5D-49E2-AA9A-DBA2FAF8AEA3}" presName="hierRoot2" presStyleCnt="0">
        <dgm:presLayoutVars>
          <dgm:hierBranch val="init"/>
        </dgm:presLayoutVars>
      </dgm:prSet>
      <dgm:spPr/>
    </dgm:pt>
    <dgm:pt modelId="{4741531B-E3B3-45D3-AA12-F419A070D584}" type="pres">
      <dgm:prSet presAssocID="{E7C275E2-AE5D-49E2-AA9A-DBA2FAF8AEA3}" presName="rootComposite" presStyleCnt="0"/>
      <dgm:spPr/>
    </dgm:pt>
    <dgm:pt modelId="{4916E8C2-D53A-46F7-A6CA-534384F72024}" type="pres">
      <dgm:prSet presAssocID="{E7C275E2-AE5D-49E2-AA9A-DBA2FAF8AEA3}" presName="rootText" presStyleLbl="node4" presStyleIdx="2" presStyleCnt="5">
        <dgm:presLayoutVars>
          <dgm:chPref val="3"/>
        </dgm:presLayoutVars>
      </dgm:prSet>
      <dgm:spPr/>
    </dgm:pt>
    <dgm:pt modelId="{6A3B3C7E-EFC8-43D8-A2A1-A9CBD64CBD3C}" type="pres">
      <dgm:prSet presAssocID="{E7C275E2-AE5D-49E2-AA9A-DBA2FAF8AEA3}" presName="rootConnector" presStyleLbl="node4" presStyleIdx="2" presStyleCnt="5"/>
      <dgm:spPr/>
    </dgm:pt>
    <dgm:pt modelId="{8D8EF5B4-E532-4FAD-9C3F-BA51F54173A2}" type="pres">
      <dgm:prSet presAssocID="{E7C275E2-AE5D-49E2-AA9A-DBA2FAF8AEA3}" presName="hierChild4" presStyleCnt="0"/>
      <dgm:spPr/>
    </dgm:pt>
    <dgm:pt modelId="{E92B2FC7-DB87-4F70-A41A-E83932316E9B}" type="pres">
      <dgm:prSet presAssocID="{E7C275E2-AE5D-49E2-AA9A-DBA2FAF8AEA3}" presName="hierChild5" presStyleCnt="0"/>
      <dgm:spPr/>
    </dgm:pt>
    <dgm:pt modelId="{EE7196F5-3400-4176-86A8-D6B185451A2E}" type="pres">
      <dgm:prSet presAssocID="{03613E25-7326-468D-A9CD-060C6C033371}" presName="hierChild5" presStyleCnt="0"/>
      <dgm:spPr/>
    </dgm:pt>
    <dgm:pt modelId="{97A5199B-2E5A-47C4-81AF-AB391C588EC7}" type="pres">
      <dgm:prSet presAssocID="{F284628A-A93D-4C90-9C50-A2CC09CCB7D5}" presName="Name37" presStyleLbl="parChTrans1D4" presStyleIdx="3" presStyleCnt="5"/>
      <dgm:spPr/>
    </dgm:pt>
    <dgm:pt modelId="{91ED7455-12B7-4E9D-AFD6-8B8231F5FE14}" type="pres">
      <dgm:prSet presAssocID="{91EFBB21-0732-4277-BB7C-7E8CF98731BE}" presName="hierRoot2" presStyleCnt="0">
        <dgm:presLayoutVars>
          <dgm:hierBranch val="init"/>
        </dgm:presLayoutVars>
      </dgm:prSet>
      <dgm:spPr/>
    </dgm:pt>
    <dgm:pt modelId="{16BFEA5A-3E9A-4D90-8C00-27AC9DCF957F}" type="pres">
      <dgm:prSet presAssocID="{91EFBB21-0732-4277-BB7C-7E8CF98731BE}" presName="rootComposite" presStyleCnt="0"/>
      <dgm:spPr/>
    </dgm:pt>
    <dgm:pt modelId="{95F4AB92-B22C-4293-8634-9ECD22C257DB}" type="pres">
      <dgm:prSet presAssocID="{91EFBB21-0732-4277-BB7C-7E8CF98731BE}" presName="rootText" presStyleLbl="node4" presStyleIdx="3" presStyleCnt="5">
        <dgm:presLayoutVars>
          <dgm:chPref val="3"/>
        </dgm:presLayoutVars>
      </dgm:prSet>
      <dgm:spPr/>
    </dgm:pt>
    <dgm:pt modelId="{580B3741-25D2-48FF-8C1D-FE5E5082A651}" type="pres">
      <dgm:prSet presAssocID="{91EFBB21-0732-4277-BB7C-7E8CF98731BE}" presName="rootConnector" presStyleLbl="node4" presStyleIdx="3" presStyleCnt="5"/>
      <dgm:spPr/>
    </dgm:pt>
    <dgm:pt modelId="{85C777B8-6205-4497-9BDF-60B08D31BC5D}" type="pres">
      <dgm:prSet presAssocID="{91EFBB21-0732-4277-BB7C-7E8CF98731BE}" presName="hierChild4" presStyleCnt="0"/>
      <dgm:spPr/>
    </dgm:pt>
    <dgm:pt modelId="{3D813C1D-BA94-45AF-9F6B-BDE3FE7BB06A}" type="pres">
      <dgm:prSet presAssocID="{91EFBB21-0732-4277-BB7C-7E8CF98731BE}" presName="hierChild5" presStyleCnt="0"/>
      <dgm:spPr/>
    </dgm:pt>
    <dgm:pt modelId="{A47A9C28-3B9D-488F-9443-186CF677E99A}" type="pres">
      <dgm:prSet presAssocID="{239E3DF5-758D-4162-B29E-8045CA6012AC}" presName="hierChild5" presStyleCnt="0"/>
      <dgm:spPr/>
    </dgm:pt>
    <dgm:pt modelId="{069942DD-C254-4D07-A85E-0E2ADB44D962}" type="pres">
      <dgm:prSet presAssocID="{BA935E31-0C8C-41D8-AE76-776B6EDBFA39}" presName="Name37" presStyleLbl="parChTrans1D3" presStyleIdx="6" presStyleCnt="11"/>
      <dgm:spPr/>
    </dgm:pt>
    <dgm:pt modelId="{CDCE584E-3EDB-492B-8BE0-6A3756F5A396}" type="pres">
      <dgm:prSet presAssocID="{BAC6EE6C-86BD-4105-9431-5D5FA0519308}" presName="hierRoot2" presStyleCnt="0">
        <dgm:presLayoutVars>
          <dgm:hierBranch val="init"/>
        </dgm:presLayoutVars>
      </dgm:prSet>
      <dgm:spPr/>
    </dgm:pt>
    <dgm:pt modelId="{723ECB08-F167-49C3-80BB-DE2B5D88D7D4}" type="pres">
      <dgm:prSet presAssocID="{BAC6EE6C-86BD-4105-9431-5D5FA0519308}" presName="rootComposite" presStyleCnt="0"/>
      <dgm:spPr/>
    </dgm:pt>
    <dgm:pt modelId="{5129B29A-5678-4A7F-9A20-DD80C8E3234A}" type="pres">
      <dgm:prSet presAssocID="{BAC6EE6C-86BD-4105-9431-5D5FA0519308}" presName="rootText" presStyleLbl="node3" presStyleIdx="6" presStyleCnt="11">
        <dgm:presLayoutVars>
          <dgm:chPref val="3"/>
        </dgm:presLayoutVars>
      </dgm:prSet>
      <dgm:spPr/>
    </dgm:pt>
    <dgm:pt modelId="{3B98B984-71E8-4B0B-BB93-8549F568BDA9}" type="pres">
      <dgm:prSet presAssocID="{BAC6EE6C-86BD-4105-9431-5D5FA0519308}" presName="rootConnector" presStyleLbl="node3" presStyleIdx="6" presStyleCnt="11"/>
      <dgm:spPr/>
    </dgm:pt>
    <dgm:pt modelId="{87536669-2F5D-44E4-A996-96E488481A59}" type="pres">
      <dgm:prSet presAssocID="{BAC6EE6C-86BD-4105-9431-5D5FA0519308}" presName="hierChild4" presStyleCnt="0"/>
      <dgm:spPr/>
    </dgm:pt>
    <dgm:pt modelId="{E243EC3F-D807-48AA-A4D6-C57B065C3D9D}" type="pres">
      <dgm:prSet presAssocID="{214013CF-D508-4201-B6B0-EAE28FCD26A8}" presName="Name37" presStyleLbl="parChTrans1D4" presStyleIdx="4" presStyleCnt="5"/>
      <dgm:spPr/>
    </dgm:pt>
    <dgm:pt modelId="{B1030A8C-DC39-4D39-A02D-C15AD1C830FC}" type="pres">
      <dgm:prSet presAssocID="{B8EE9DC8-1DA4-4D43-9FAC-E55EBC389EC7}" presName="hierRoot2" presStyleCnt="0">
        <dgm:presLayoutVars>
          <dgm:hierBranch val="init"/>
        </dgm:presLayoutVars>
      </dgm:prSet>
      <dgm:spPr/>
    </dgm:pt>
    <dgm:pt modelId="{2663D43D-2B2A-4F22-BBEB-1B85DBAA2AE2}" type="pres">
      <dgm:prSet presAssocID="{B8EE9DC8-1DA4-4D43-9FAC-E55EBC389EC7}" presName="rootComposite" presStyleCnt="0"/>
      <dgm:spPr/>
    </dgm:pt>
    <dgm:pt modelId="{49001943-3DD5-4612-879B-C3D34F400AB8}" type="pres">
      <dgm:prSet presAssocID="{B8EE9DC8-1DA4-4D43-9FAC-E55EBC389EC7}" presName="rootText" presStyleLbl="node4" presStyleIdx="4" presStyleCnt="5">
        <dgm:presLayoutVars>
          <dgm:chPref val="3"/>
        </dgm:presLayoutVars>
      </dgm:prSet>
      <dgm:spPr/>
    </dgm:pt>
    <dgm:pt modelId="{060E6E22-D041-4752-B706-35C2C9079A87}" type="pres">
      <dgm:prSet presAssocID="{B8EE9DC8-1DA4-4D43-9FAC-E55EBC389EC7}" presName="rootConnector" presStyleLbl="node4" presStyleIdx="4" presStyleCnt="5"/>
      <dgm:spPr/>
    </dgm:pt>
    <dgm:pt modelId="{B2D614FF-313E-4D3E-A2DA-8AA3212B9D44}" type="pres">
      <dgm:prSet presAssocID="{B8EE9DC8-1DA4-4D43-9FAC-E55EBC389EC7}" presName="hierChild4" presStyleCnt="0"/>
      <dgm:spPr/>
    </dgm:pt>
    <dgm:pt modelId="{EF2A03A9-EC0A-49B1-9F8A-1123B42056B6}" type="pres">
      <dgm:prSet presAssocID="{B8EE9DC8-1DA4-4D43-9FAC-E55EBC389EC7}" presName="hierChild5" presStyleCnt="0"/>
      <dgm:spPr/>
    </dgm:pt>
    <dgm:pt modelId="{29C03A22-AEEB-4C7D-844B-A0D834FADB2B}" type="pres">
      <dgm:prSet presAssocID="{BAC6EE6C-86BD-4105-9431-5D5FA0519308}" presName="hierChild5" presStyleCnt="0"/>
      <dgm:spPr/>
    </dgm:pt>
    <dgm:pt modelId="{58989643-DA9B-4A7D-B4D4-D84CC4A2BBFB}" type="pres">
      <dgm:prSet presAssocID="{F724A982-C7DF-42F7-AFD2-F18A18918A4F}" presName="hierChild5" presStyleCnt="0"/>
      <dgm:spPr/>
    </dgm:pt>
    <dgm:pt modelId="{6F79E578-AC4D-44BF-A95D-5B69AA777FB7}" type="pres">
      <dgm:prSet presAssocID="{E9E9E7C9-7995-43C6-AC17-2A2C139D5257}" presName="Name37" presStyleLbl="parChTrans1D2" presStyleIdx="3" presStyleCnt="4"/>
      <dgm:spPr/>
    </dgm:pt>
    <dgm:pt modelId="{597F7106-F73B-49BF-9BE4-6D707810F74E}" type="pres">
      <dgm:prSet presAssocID="{C89A642D-9608-47AF-BA2B-A26F2A1EEA90}" presName="hierRoot2" presStyleCnt="0">
        <dgm:presLayoutVars>
          <dgm:hierBranch val="init"/>
        </dgm:presLayoutVars>
      </dgm:prSet>
      <dgm:spPr/>
    </dgm:pt>
    <dgm:pt modelId="{BF94E033-D2FC-4FCF-83E9-98968C7EE73F}" type="pres">
      <dgm:prSet presAssocID="{C89A642D-9608-47AF-BA2B-A26F2A1EEA90}" presName="rootComposite" presStyleCnt="0"/>
      <dgm:spPr/>
    </dgm:pt>
    <dgm:pt modelId="{5F13DFE2-2574-4EFA-BB9C-00950844AEBC}" type="pres">
      <dgm:prSet presAssocID="{C89A642D-9608-47AF-BA2B-A26F2A1EEA90}" presName="rootText" presStyleLbl="node2" presStyleIdx="3" presStyleCnt="4">
        <dgm:presLayoutVars>
          <dgm:chPref val="3"/>
        </dgm:presLayoutVars>
      </dgm:prSet>
      <dgm:spPr/>
    </dgm:pt>
    <dgm:pt modelId="{E3DED82F-E83F-4267-BC62-E9BDA194134E}" type="pres">
      <dgm:prSet presAssocID="{C89A642D-9608-47AF-BA2B-A26F2A1EEA90}" presName="rootConnector" presStyleLbl="node2" presStyleIdx="3" presStyleCnt="4"/>
      <dgm:spPr/>
    </dgm:pt>
    <dgm:pt modelId="{4E8D5D4C-CBF0-4514-8C36-7255ABD53178}" type="pres">
      <dgm:prSet presAssocID="{C89A642D-9608-47AF-BA2B-A26F2A1EEA90}" presName="hierChild4" presStyleCnt="0"/>
      <dgm:spPr/>
    </dgm:pt>
    <dgm:pt modelId="{7924135A-5D21-46A4-B7E7-F6013DD6533E}" type="pres">
      <dgm:prSet presAssocID="{86A76B6D-D90C-4606-A062-619F8D9D1123}" presName="Name37" presStyleLbl="parChTrans1D3" presStyleIdx="7" presStyleCnt="11"/>
      <dgm:spPr/>
    </dgm:pt>
    <dgm:pt modelId="{8D83E3E6-B016-4CC7-B116-35CFED8B22E5}" type="pres">
      <dgm:prSet presAssocID="{2980C1F9-A310-4E32-956C-0E869E1A5A7A}" presName="hierRoot2" presStyleCnt="0">
        <dgm:presLayoutVars>
          <dgm:hierBranch val="init"/>
        </dgm:presLayoutVars>
      </dgm:prSet>
      <dgm:spPr/>
    </dgm:pt>
    <dgm:pt modelId="{C24E84B6-DEBC-4EE2-894F-4F703A79F6FC}" type="pres">
      <dgm:prSet presAssocID="{2980C1F9-A310-4E32-956C-0E869E1A5A7A}" presName="rootComposite" presStyleCnt="0"/>
      <dgm:spPr/>
    </dgm:pt>
    <dgm:pt modelId="{15D42E4C-CED8-42B3-B453-9D89BD008CBC}" type="pres">
      <dgm:prSet presAssocID="{2980C1F9-A310-4E32-956C-0E869E1A5A7A}" presName="rootText" presStyleLbl="node3" presStyleIdx="7" presStyleCnt="11">
        <dgm:presLayoutVars>
          <dgm:chPref val="3"/>
        </dgm:presLayoutVars>
      </dgm:prSet>
      <dgm:spPr/>
    </dgm:pt>
    <dgm:pt modelId="{185FC8ED-B5B1-422D-B953-B7930362F668}" type="pres">
      <dgm:prSet presAssocID="{2980C1F9-A310-4E32-956C-0E869E1A5A7A}" presName="rootConnector" presStyleLbl="node3" presStyleIdx="7" presStyleCnt="11"/>
      <dgm:spPr/>
    </dgm:pt>
    <dgm:pt modelId="{FACE7302-4E84-47EE-B147-05DCD9EB9D92}" type="pres">
      <dgm:prSet presAssocID="{2980C1F9-A310-4E32-956C-0E869E1A5A7A}" presName="hierChild4" presStyleCnt="0"/>
      <dgm:spPr/>
    </dgm:pt>
    <dgm:pt modelId="{E990F523-B988-49A2-81ED-FF96C23ED191}" type="pres">
      <dgm:prSet presAssocID="{2980C1F9-A310-4E32-956C-0E869E1A5A7A}" presName="hierChild5" presStyleCnt="0"/>
      <dgm:spPr/>
    </dgm:pt>
    <dgm:pt modelId="{D395FCF8-07E7-41F9-B7B5-B066D4A8FC96}" type="pres">
      <dgm:prSet presAssocID="{223D1A72-62EF-40BA-A268-E48A182A5555}" presName="Name37" presStyleLbl="parChTrans1D3" presStyleIdx="8" presStyleCnt="11"/>
      <dgm:spPr/>
    </dgm:pt>
    <dgm:pt modelId="{275654F7-76F2-4602-8F1B-14FB7E370B81}" type="pres">
      <dgm:prSet presAssocID="{1098A6AE-E846-4946-84FB-B96497D3D2FE}" presName="hierRoot2" presStyleCnt="0">
        <dgm:presLayoutVars>
          <dgm:hierBranch val="init"/>
        </dgm:presLayoutVars>
      </dgm:prSet>
      <dgm:spPr/>
    </dgm:pt>
    <dgm:pt modelId="{4E583CC0-5375-42F6-B320-01DE4C76F0F5}" type="pres">
      <dgm:prSet presAssocID="{1098A6AE-E846-4946-84FB-B96497D3D2FE}" presName="rootComposite" presStyleCnt="0"/>
      <dgm:spPr/>
    </dgm:pt>
    <dgm:pt modelId="{3CA79A01-FDC6-4FB2-AA98-73EA43439057}" type="pres">
      <dgm:prSet presAssocID="{1098A6AE-E846-4946-84FB-B96497D3D2FE}" presName="rootText" presStyleLbl="node3" presStyleIdx="8" presStyleCnt="11">
        <dgm:presLayoutVars>
          <dgm:chPref val="3"/>
        </dgm:presLayoutVars>
      </dgm:prSet>
      <dgm:spPr/>
    </dgm:pt>
    <dgm:pt modelId="{3A197843-C10F-49DB-9C78-A432F61165A2}" type="pres">
      <dgm:prSet presAssocID="{1098A6AE-E846-4946-84FB-B96497D3D2FE}" presName="rootConnector" presStyleLbl="node3" presStyleIdx="8" presStyleCnt="11"/>
      <dgm:spPr/>
    </dgm:pt>
    <dgm:pt modelId="{1F5DEAFA-B128-4D8E-B6F8-3ECE99D1C240}" type="pres">
      <dgm:prSet presAssocID="{1098A6AE-E846-4946-84FB-B96497D3D2FE}" presName="hierChild4" presStyleCnt="0"/>
      <dgm:spPr/>
    </dgm:pt>
    <dgm:pt modelId="{357E9D15-F74D-45B9-8BF2-5838AD1A5C01}" type="pres">
      <dgm:prSet presAssocID="{1098A6AE-E846-4946-84FB-B96497D3D2FE}" presName="hierChild5" presStyleCnt="0"/>
      <dgm:spPr/>
    </dgm:pt>
    <dgm:pt modelId="{F41A55B7-177B-4E24-9F63-F395FA35595D}" type="pres">
      <dgm:prSet presAssocID="{49F7BC17-D3F1-429B-8525-B15EDBCED11E}" presName="Name37" presStyleLbl="parChTrans1D3" presStyleIdx="9" presStyleCnt="11"/>
      <dgm:spPr/>
    </dgm:pt>
    <dgm:pt modelId="{13E81873-AD8B-44B5-8547-D4372A6E64C1}" type="pres">
      <dgm:prSet presAssocID="{7C411C7E-AFD3-4345-AB40-225FD2240F99}" presName="hierRoot2" presStyleCnt="0">
        <dgm:presLayoutVars>
          <dgm:hierBranch val="init"/>
        </dgm:presLayoutVars>
      </dgm:prSet>
      <dgm:spPr/>
    </dgm:pt>
    <dgm:pt modelId="{840E53C9-BBBD-4D1F-8B8C-EAF8D52CF20C}" type="pres">
      <dgm:prSet presAssocID="{7C411C7E-AFD3-4345-AB40-225FD2240F99}" presName="rootComposite" presStyleCnt="0"/>
      <dgm:spPr/>
    </dgm:pt>
    <dgm:pt modelId="{DE5F7F12-0E9A-4722-A050-8E892EAAE606}" type="pres">
      <dgm:prSet presAssocID="{7C411C7E-AFD3-4345-AB40-225FD2240F99}" presName="rootText" presStyleLbl="node3" presStyleIdx="9" presStyleCnt="11">
        <dgm:presLayoutVars>
          <dgm:chPref val="3"/>
        </dgm:presLayoutVars>
      </dgm:prSet>
      <dgm:spPr/>
    </dgm:pt>
    <dgm:pt modelId="{B0728217-D8C6-4914-B990-CAE0AB81BB30}" type="pres">
      <dgm:prSet presAssocID="{7C411C7E-AFD3-4345-AB40-225FD2240F99}" presName="rootConnector" presStyleLbl="node3" presStyleIdx="9" presStyleCnt="11"/>
      <dgm:spPr/>
    </dgm:pt>
    <dgm:pt modelId="{51A40633-A8FF-46BD-B2B7-E9C2EC65C926}" type="pres">
      <dgm:prSet presAssocID="{7C411C7E-AFD3-4345-AB40-225FD2240F99}" presName="hierChild4" presStyleCnt="0"/>
      <dgm:spPr/>
    </dgm:pt>
    <dgm:pt modelId="{EC0B5D8F-9651-4B21-8242-4D98B112B582}" type="pres">
      <dgm:prSet presAssocID="{7C411C7E-AFD3-4345-AB40-225FD2240F99}" presName="hierChild5" presStyleCnt="0"/>
      <dgm:spPr/>
    </dgm:pt>
    <dgm:pt modelId="{3106B741-BC08-456B-8C18-49CE40B83022}" type="pres">
      <dgm:prSet presAssocID="{6303B456-122E-4CA3-9995-7B20F885E87E}" presName="Name37" presStyleLbl="parChTrans1D3" presStyleIdx="10" presStyleCnt="11"/>
      <dgm:spPr/>
    </dgm:pt>
    <dgm:pt modelId="{E8D93B60-1D6B-4918-B858-6FC07BD71687}" type="pres">
      <dgm:prSet presAssocID="{8B8B86D7-195E-4518-86E8-88BE907704CE}" presName="hierRoot2" presStyleCnt="0">
        <dgm:presLayoutVars>
          <dgm:hierBranch val="init"/>
        </dgm:presLayoutVars>
      </dgm:prSet>
      <dgm:spPr/>
    </dgm:pt>
    <dgm:pt modelId="{9B0BD83F-EEE1-44E4-92E2-25816570EC36}" type="pres">
      <dgm:prSet presAssocID="{8B8B86D7-195E-4518-86E8-88BE907704CE}" presName="rootComposite" presStyleCnt="0"/>
      <dgm:spPr/>
    </dgm:pt>
    <dgm:pt modelId="{2F6FAEB9-47F7-4B8D-8BD5-2BCD79290F6F}" type="pres">
      <dgm:prSet presAssocID="{8B8B86D7-195E-4518-86E8-88BE907704CE}" presName="rootText" presStyleLbl="node3" presStyleIdx="10" presStyleCnt="11">
        <dgm:presLayoutVars>
          <dgm:chPref val="3"/>
        </dgm:presLayoutVars>
      </dgm:prSet>
      <dgm:spPr/>
    </dgm:pt>
    <dgm:pt modelId="{1692A502-CF41-4246-9EC2-0F64DA2F3AAA}" type="pres">
      <dgm:prSet presAssocID="{8B8B86D7-195E-4518-86E8-88BE907704CE}" presName="rootConnector" presStyleLbl="node3" presStyleIdx="10" presStyleCnt="11"/>
      <dgm:spPr/>
    </dgm:pt>
    <dgm:pt modelId="{CB5C9E19-E5F5-4A6F-B953-61A8010335DB}" type="pres">
      <dgm:prSet presAssocID="{8B8B86D7-195E-4518-86E8-88BE907704CE}" presName="hierChild4" presStyleCnt="0"/>
      <dgm:spPr/>
    </dgm:pt>
    <dgm:pt modelId="{FC21E13D-C067-4AEB-87A4-59D3687727FE}" type="pres">
      <dgm:prSet presAssocID="{8B8B86D7-195E-4518-86E8-88BE907704CE}" presName="hierChild5" presStyleCnt="0"/>
      <dgm:spPr/>
    </dgm:pt>
    <dgm:pt modelId="{EC2D36E6-1CCE-46FC-9FE0-CD6711B8C287}" type="pres">
      <dgm:prSet presAssocID="{C89A642D-9608-47AF-BA2B-A26F2A1EEA90}" presName="hierChild5" presStyleCnt="0"/>
      <dgm:spPr/>
    </dgm:pt>
    <dgm:pt modelId="{83379A0C-974E-4276-AAD0-2B20EB2EF24D}" type="pres">
      <dgm:prSet presAssocID="{C762EE35-434C-4381-942A-0DD3BBFBF4F5}" presName="hierChild3" presStyleCnt="0"/>
      <dgm:spPr/>
    </dgm:pt>
  </dgm:ptLst>
  <dgm:cxnLst>
    <dgm:cxn modelId="{A2EBE201-6165-4AC6-A3D8-9DE8ECA45E9B}" type="presOf" srcId="{DC7DBB19-B130-4A15-BC2B-42018CD169BC}" destId="{5DCDC1EB-7728-4E94-B0BF-6E983B607EE4}" srcOrd="0" destOrd="0" presId="urn:microsoft.com/office/officeart/2005/8/layout/orgChart1"/>
    <dgm:cxn modelId="{CD9B6C03-6E36-4C61-A495-CDE6B51D76E3}" srcId="{C762EE35-434C-4381-942A-0DD3BBFBF4F5}" destId="{EE441629-FF8B-4B31-88D4-E6655865A93B}" srcOrd="1" destOrd="0" parTransId="{A50F9A65-E939-418D-B235-3F3854CC8B1C}" sibTransId="{CC4890E5-746D-4982-987F-94FDFCE0F692}"/>
    <dgm:cxn modelId="{D026E805-56F8-4BCB-BD33-EE915E3C7FDD}" type="presOf" srcId="{86A76B6D-D90C-4606-A062-619F8D9D1123}" destId="{7924135A-5D21-46A4-B7E7-F6013DD6533E}" srcOrd="0" destOrd="0" presId="urn:microsoft.com/office/officeart/2005/8/layout/orgChart1"/>
    <dgm:cxn modelId="{9B2C7706-5026-44E6-8B17-1E6813A914A2}" type="presOf" srcId="{BA935E31-0C8C-41D8-AE76-776B6EDBFA39}" destId="{069942DD-C254-4D07-A85E-0E2ADB44D962}" srcOrd="0" destOrd="0" presId="urn:microsoft.com/office/officeart/2005/8/layout/orgChart1"/>
    <dgm:cxn modelId="{E398910A-BE7A-4CEE-A6D7-989E67425C7E}" type="presOf" srcId="{C89A642D-9608-47AF-BA2B-A26F2A1EEA90}" destId="{5F13DFE2-2574-4EFA-BB9C-00950844AEBC}" srcOrd="0" destOrd="0" presId="urn:microsoft.com/office/officeart/2005/8/layout/orgChart1"/>
    <dgm:cxn modelId="{07025E0C-5E64-4653-9683-CF810B29FE13}" type="presOf" srcId="{3043EF1F-AB19-470E-B8C0-CF0E9911BAB6}" destId="{6FCAEE02-389E-43A7-B51F-6434818605AD}" srcOrd="0" destOrd="0" presId="urn:microsoft.com/office/officeart/2005/8/layout/orgChart1"/>
    <dgm:cxn modelId="{18BF3D18-B225-4CE7-8F53-CE3C34BEE24D}" type="presOf" srcId="{223D1A72-62EF-40BA-A268-E48A182A5555}" destId="{D395FCF8-07E7-41F9-B7B5-B066D4A8FC96}" srcOrd="0" destOrd="0" presId="urn:microsoft.com/office/officeart/2005/8/layout/orgChart1"/>
    <dgm:cxn modelId="{A31AEC18-1CE0-4BE5-8EE9-7E49BD9F43C0}" type="presOf" srcId="{239E3DF5-758D-4162-B29E-8045CA6012AC}" destId="{920978D0-71CA-43E9-9626-4A0420230A76}" srcOrd="1" destOrd="0" presId="urn:microsoft.com/office/officeart/2005/8/layout/orgChart1"/>
    <dgm:cxn modelId="{5F43A519-58AE-414B-8A78-E5F24B28E419}" type="presOf" srcId="{073594C1-FFA3-4D29-B4E7-F4C25BA477F3}" destId="{08A43274-BD04-4942-A254-A6A8B670049F}" srcOrd="0" destOrd="0" presId="urn:microsoft.com/office/officeart/2005/8/layout/orgChart1"/>
    <dgm:cxn modelId="{310C6F1B-1B9E-4D40-A947-BB210C15C54C}" type="presOf" srcId="{C762EE35-434C-4381-942A-0DD3BBFBF4F5}" destId="{B0E65488-8741-470A-A18D-740A862FC863}" srcOrd="0" destOrd="0" presId="urn:microsoft.com/office/officeart/2005/8/layout/orgChart1"/>
    <dgm:cxn modelId="{7F017C20-8A3A-4E74-8CB7-06F48BD0671D}" type="presOf" srcId="{03613E25-7326-468D-A9CD-060C6C033371}" destId="{388440D4-AF41-430B-BCED-2567E9474560}" srcOrd="1" destOrd="0" presId="urn:microsoft.com/office/officeart/2005/8/layout/orgChart1"/>
    <dgm:cxn modelId="{A25CC221-9B43-47E5-9EB8-F9AAAECAF518}" srcId="{239E3DF5-758D-4162-B29E-8045CA6012AC}" destId="{91EFBB21-0732-4277-BB7C-7E8CF98731BE}" srcOrd="1" destOrd="0" parTransId="{F284628A-A93D-4C90-9C50-A2CC09CCB7D5}" sibTransId="{AFAF451F-73A3-467B-8B3B-65034880EB38}"/>
    <dgm:cxn modelId="{FCF1EF24-3854-467A-9993-25738184865B}" type="presOf" srcId="{4195EB11-884A-4450-934C-DAE95EC5A2F6}" destId="{2A3B4E6E-EC6D-41C1-9477-FE54254C5D09}" srcOrd="0" destOrd="0" presId="urn:microsoft.com/office/officeart/2005/8/layout/orgChart1"/>
    <dgm:cxn modelId="{6AC23626-900A-4F1E-BC80-7A66647311A9}" type="presOf" srcId="{2980C1F9-A310-4E32-956C-0E869E1A5A7A}" destId="{15D42E4C-CED8-42B3-B453-9D89BD008CBC}" srcOrd="0" destOrd="0" presId="urn:microsoft.com/office/officeart/2005/8/layout/orgChart1"/>
    <dgm:cxn modelId="{4764C126-4C25-4952-A9C1-6C6528ABB475}" type="presOf" srcId="{8987AF94-1992-4B1A-B6B5-7924ABAA235A}" destId="{42A65112-F50E-46FE-8734-4768434C601B}" srcOrd="0" destOrd="0" presId="urn:microsoft.com/office/officeart/2005/8/layout/orgChart1"/>
    <dgm:cxn modelId="{E5D0FF27-B3A8-41BB-9031-2B0DC7775629}" type="presOf" srcId="{91EFBB21-0732-4277-BB7C-7E8CF98731BE}" destId="{95F4AB92-B22C-4293-8634-9ECD22C257DB}" srcOrd="0" destOrd="0" presId="urn:microsoft.com/office/officeart/2005/8/layout/orgChart1"/>
    <dgm:cxn modelId="{601C782B-A408-4A9C-9481-9751B974A717}" type="presOf" srcId="{91EFBB21-0732-4277-BB7C-7E8CF98731BE}" destId="{580B3741-25D2-48FF-8C1D-FE5E5082A651}" srcOrd="1" destOrd="0" presId="urn:microsoft.com/office/officeart/2005/8/layout/orgChart1"/>
    <dgm:cxn modelId="{BDC4EC2F-9E21-4BC4-A5AD-E366607CBFE1}" type="presOf" srcId="{7C411C7E-AFD3-4345-AB40-225FD2240F99}" destId="{B0728217-D8C6-4914-B990-CAE0AB81BB30}" srcOrd="1" destOrd="0" presId="urn:microsoft.com/office/officeart/2005/8/layout/orgChart1"/>
    <dgm:cxn modelId="{2031223C-F01D-4DD1-BF41-E8AAAFA4ED8A}" srcId="{ED4521F3-6B99-4E5B-B532-92C4780F30FC}" destId="{F2945E98-8420-44E5-8BAB-650530F74098}" srcOrd="1" destOrd="0" parTransId="{D079EEA0-3518-4367-A0B5-76784350FCAF}" sibTransId="{9A4CFF26-7924-4350-8D52-1BFBE8D75951}"/>
    <dgm:cxn modelId="{679C3D3C-8816-42D3-9278-FEF7EAAEC2BC}" type="presOf" srcId="{BAC6EE6C-86BD-4105-9431-5D5FA0519308}" destId="{5129B29A-5678-4A7F-9A20-DD80C8E3234A}" srcOrd="0" destOrd="0" presId="urn:microsoft.com/office/officeart/2005/8/layout/orgChart1"/>
    <dgm:cxn modelId="{156BFC3F-C386-4D4B-A00E-9F8F31992FDA}" type="presOf" srcId="{F284628A-A93D-4C90-9C50-A2CC09CCB7D5}" destId="{97A5199B-2E5A-47C4-81AF-AB391C588EC7}" srcOrd="0" destOrd="0" presId="urn:microsoft.com/office/officeart/2005/8/layout/orgChart1"/>
    <dgm:cxn modelId="{44F1C45F-94D4-47AB-838F-84CFFE653B02}" srcId="{ED4521F3-6B99-4E5B-B532-92C4780F30FC}" destId="{38981740-2348-4999-A0DE-5E3ED6FDDBBA}" srcOrd="0" destOrd="0" parTransId="{0DEC13B4-2513-4DF1-AA39-C1702AC8FBC5}" sibTransId="{262CF27B-F9B2-4D59-94B2-A904D16BD519}"/>
    <dgm:cxn modelId="{422B6061-C0CD-4744-AD10-4D0874623C79}" srcId="{BB19415C-A650-4BCB-B73D-12009A7DB252}" destId="{C762EE35-434C-4381-942A-0DD3BBFBF4F5}" srcOrd="0" destOrd="0" parTransId="{FF2C5B22-2B9D-4EFF-AA5D-36C23D223BC5}" sibTransId="{69731D61-AD36-4B87-AE15-974FAAECF13F}"/>
    <dgm:cxn modelId="{08420662-8DA5-4925-81A0-CB99E0DFB4AD}" srcId="{C89A642D-9608-47AF-BA2B-A26F2A1EEA90}" destId="{8B8B86D7-195E-4518-86E8-88BE907704CE}" srcOrd="3" destOrd="0" parTransId="{6303B456-122E-4CA3-9995-7B20F885E87E}" sibTransId="{0BBAFEDE-82A0-472C-9030-6722826DE636}"/>
    <dgm:cxn modelId="{945A3344-1715-4839-9106-A516193B7F65}" type="presOf" srcId="{8E6464CC-BB10-4AA4-9A54-1F621C0B9BBE}" destId="{E57598D0-866A-443F-A609-4B8A2A917CB2}" srcOrd="0" destOrd="0" presId="urn:microsoft.com/office/officeart/2005/8/layout/orgChart1"/>
    <dgm:cxn modelId="{3DDB6447-A0F9-404D-B284-91E25DE3F5DD}" type="presOf" srcId="{51D15DE8-CE60-4EF2-916B-0C5F905D32E7}" destId="{A719335F-D574-42FF-817E-6FD524D3B70E}" srcOrd="0" destOrd="0" presId="urn:microsoft.com/office/officeart/2005/8/layout/orgChart1"/>
    <dgm:cxn modelId="{458D976A-4BC8-4BC0-89C8-F1A068F23EFA}" srcId="{C762EE35-434C-4381-942A-0DD3BBFBF4F5}" destId="{F724A982-C7DF-42F7-AFD2-F18A18918A4F}" srcOrd="2" destOrd="0" parTransId="{6A84BD25-8BB3-47FF-84C5-3C4B986BD56B}" sibTransId="{E4A6E95C-D623-4577-B85F-3ADF62E09013}"/>
    <dgm:cxn modelId="{2C5DCE6A-0FE6-4A85-8296-D8DEC4151603}" type="presOf" srcId="{239E3DF5-758D-4162-B29E-8045CA6012AC}" destId="{3A9682A1-2914-47D4-A6FC-2979A0BD5C71}" srcOrd="0" destOrd="0" presId="urn:microsoft.com/office/officeart/2005/8/layout/orgChart1"/>
    <dgm:cxn modelId="{12ABB96B-DF61-4C49-B2EB-1CEF4A10C0A9}" type="presOf" srcId="{BB19415C-A650-4BCB-B73D-12009A7DB252}" destId="{57841F7F-E7FA-49A0-84A7-79EEEA18D067}" srcOrd="0" destOrd="0" presId="urn:microsoft.com/office/officeart/2005/8/layout/orgChart1"/>
    <dgm:cxn modelId="{F1B8696C-D591-46D9-8920-A04EFE9191F5}" type="presOf" srcId="{E7C275E2-AE5D-49E2-AA9A-DBA2FAF8AEA3}" destId="{4916E8C2-D53A-46F7-A6CA-534384F72024}" srcOrd="0" destOrd="0" presId="urn:microsoft.com/office/officeart/2005/8/layout/orgChart1"/>
    <dgm:cxn modelId="{E4D1316D-F560-414A-9E2A-7D957FCF323A}" type="presOf" srcId="{5F9D16E0-123E-42F7-B555-3A23EBE8EAA3}" destId="{000F65FF-7359-4F9D-B4D3-B53A8B115871}" srcOrd="1" destOrd="0" presId="urn:microsoft.com/office/officeart/2005/8/layout/orgChart1"/>
    <dgm:cxn modelId="{6C0D514D-E006-4BDD-B2CF-80EA6E28A92F}" srcId="{F724A982-C7DF-42F7-AFD2-F18A18918A4F}" destId="{BEE162C6-0E25-480E-964E-513E0BD1B45E}" srcOrd="0" destOrd="0" parTransId="{AEE09CF3-5708-4DA7-8B24-79C0F4A4C514}" sibTransId="{794F6004-B8C0-483F-A5BB-B3E26C10819D}"/>
    <dgm:cxn modelId="{3E2EE471-9E61-4B8D-8453-3F17EC706194}" type="presOf" srcId="{49F7BC17-D3F1-429B-8525-B15EDBCED11E}" destId="{F41A55B7-177B-4E24-9F63-F395FA35595D}" srcOrd="0" destOrd="0" presId="urn:microsoft.com/office/officeart/2005/8/layout/orgChart1"/>
    <dgm:cxn modelId="{2234A072-926D-4A23-8133-3AE0B9F6FC4D}" type="presOf" srcId="{D079EEA0-3518-4367-A0B5-76784350FCAF}" destId="{5B3CE7B3-7991-414E-B3DB-1E039DEF5E34}" srcOrd="0" destOrd="0" presId="urn:microsoft.com/office/officeart/2005/8/layout/orgChart1"/>
    <dgm:cxn modelId="{8D443074-D7AA-4DDC-8E01-8E35187BF235}" type="presOf" srcId="{F2945E98-8420-44E5-8BAB-650530F74098}" destId="{CEDD9B4A-2271-4873-B5B4-A7B0E23C4246}" srcOrd="0" destOrd="0" presId="urn:microsoft.com/office/officeart/2005/8/layout/orgChart1"/>
    <dgm:cxn modelId="{5021BE74-8CF0-4B3D-8391-CE9D367A9F0D}" srcId="{C89A642D-9608-47AF-BA2B-A26F2A1EEA90}" destId="{2980C1F9-A310-4E32-956C-0E869E1A5A7A}" srcOrd="0" destOrd="0" parTransId="{86A76B6D-D90C-4606-A062-619F8D9D1123}" sibTransId="{775DB002-B832-47CA-B25A-EFD4F26ACE3F}"/>
    <dgm:cxn modelId="{86088C75-94E8-4A7F-8195-3087549B743A}" type="presOf" srcId="{EE441629-FF8B-4B31-88D4-E6655865A93B}" destId="{5CBB26D2-77D7-4ACA-A14B-C59CBBF842CD}" srcOrd="0" destOrd="0" presId="urn:microsoft.com/office/officeart/2005/8/layout/orgChart1"/>
    <dgm:cxn modelId="{B6796856-B9D7-4828-98B1-E6B118A602A4}" type="presOf" srcId="{5F9D16E0-123E-42F7-B555-3A23EBE8EAA3}" destId="{7A08140E-6518-4F44-9A7E-107F707C7110}" srcOrd="0" destOrd="0" presId="urn:microsoft.com/office/officeart/2005/8/layout/orgChart1"/>
    <dgm:cxn modelId="{45F33B7A-225E-42A8-82E2-D89C2484A041}" srcId="{F724A982-C7DF-42F7-AFD2-F18A18918A4F}" destId="{239E3DF5-758D-4162-B29E-8045CA6012AC}" srcOrd="2" destOrd="0" parTransId="{8987AF94-1992-4B1A-B6B5-7924ABAA235A}" sibTransId="{CA0781BA-6245-4995-9270-0146E64BBE0F}"/>
    <dgm:cxn modelId="{6413867B-89EE-4191-BB9E-8EE30C852973}" type="presOf" srcId="{9A371DD3-E661-473E-8779-BDD1D2A448BB}" destId="{9B4FBCA6-0831-4743-8EE5-321BF06C7803}" srcOrd="1" destOrd="0" presId="urn:microsoft.com/office/officeart/2005/8/layout/orgChart1"/>
    <dgm:cxn modelId="{B88A717D-40C4-46A5-9246-FCD231963AFD}" srcId="{C762EE35-434C-4381-942A-0DD3BBFBF4F5}" destId="{ED4521F3-6B99-4E5B-B532-92C4780F30FC}" srcOrd="0" destOrd="0" parTransId="{8E6464CC-BB10-4AA4-9A54-1F621C0B9BBE}" sibTransId="{2616CDD4-A9BD-424B-9C62-1856D275B5C6}"/>
    <dgm:cxn modelId="{5143787D-BC0B-4696-B772-3D3780CF8069}" srcId="{03613E25-7326-468D-A9CD-060C6C033371}" destId="{E7C275E2-AE5D-49E2-AA9A-DBA2FAF8AEA3}" srcOrd="0" destOrd="0" parTransId="{3043EF1F-AB19-470E-B8C0-CF0E9911BAB6}" sibTransId="{363E965E-9A32-48D6-928B-C79200084998}"/>
    <dgm:cxn modelId="{4EEA807F-896B-4C2A-A5A4-85E48266D682}" type="presOf" srcId="{51D15DE8-CE60-4EF2-916B-0C5F905D32E7}" destId="{48C018F3-9F23-4222-AB5E-56B97EA785BC}" srcOrd="1" destOrd="0" presId="urn:microsoft.com/office/officeart/2005/8/layout/orgChart1"/>
    <dgm:cxn modelId="{596C5A81-54B8-4570-AE3A-BE372FA8388E}" srcId="{C89A642D-9608-47AF-BA2B-A26F2A1EEA90}" destId="{7C411C7E-AFD3-4345-AB40-225FD2240F99}" srcOrd="2" destOrd="0" parTransId="{49F7BC17-D3F1-429B-8525-B15EDBCED11E}" sibTransId="{FF8501A8-D282-41B5-977F-CBFB70EB59F6}"/>
    <dgm:cxn modelId="{09034D8A-4CEB-42F1-8FE5-134F36341883}" srcId="{BAC6EE6C-86BD-4105-9431-5D5FA0519308}" destId="{B8EE9DC8-1DA4-4D43-9FAC-E55EBC389EC7}" srcOrd="0" destOrd="0" parTransId="{214013CF-D508-4201-B6B0-EAE28FCD26A8}" sibTransId="{4CBEB772-7CBD-408F-83A3-7784CD73D39A}"/>
    <dgm:cxn modelId="{6B5AD78E-C703-4D69-9A20-3205736F484C}" type="presOf" srcId="{B8EE9DC8-1DA4-4D43-9FAC-E55EBC389EC7}" destId="{060E6E22-D041-4752-B706-35C2C9079A87}" srcOrd="1" destOrd="0" presId="urn:microsoft.com/office/officeart/2005/8/layout/orgChart1"/>
    <dgm:cxn modelId="{00D84F91-435B-47CE-961A-DDD2AA3FA3EB}" type="presOf" srcId="{8B8B86D7-195E-4518-86E8-88BE907704CE}" destId="{1692A502-CF41-4246-9EC2-0F64DA2F3AAA}" srcOrd="1" destOrd="0" presId="urn:microsoft.com/office/officeart/2005/8/layout/orgChart1"/>
    <dgm:cxn modelId="{7BFA2192-3793-4E53-B4CC-2F392BDE9732}" type="presOf" srcId="{38981740-2348-4999-A0DE-5E3ED6FDDBBA}" destId="{444920DA-5DC7-4879-B83E-0169AAE2CB6F}" srcOrd="1" destOrd="0" presId="urn:microsoft.com/office/officeart/2005/8/layout/orgChart1"/>
    <dgm:cxn modelId="{F6B96B95-EE94-496F-8D9F-245801839A05}" type="presOf" srcId="{BAC6EE6C-86BD-4105-9431-5D5FA0519308}" destId="{3B98B984-71E8-4B0B-BB93-8549F568BDA9}" srcOrd="1" destOrd="0" presId="urn:microsoft.com/office/officeart/2005/8/layout/orgChart1"/>
    <dgm:cxn modelId="{2A2D3897-3AEA-448A-82B0-691D9718B4E4}" srcId="{F724A982-C7DF-42F7-AFD2-F18A18918A4F}" destId="{BAC6EE6C-86BD-4105-9431-5D5FA0519308}" srcOrd="3" destOrd="0" parTransId="{BA935E31-0C8C-41D8-AE76-776B6EDBFA39}" sibTransId="{63903263-BDA1-4202-BCC8-7CF275A3DAA0}"/>
    <dgm:cxn modelId="{F1388A97-165F-41D1-8E41-1D867AAFF0EE}" type="presOf" srcId="{C89A642D-9608-47AF-BA2B-A26F2A1EEA90}" destId="{E3DED82F-E83F-4267-BC62-E9BDA194134E}" srcOrd="1" destOrd="0" presId="urn:microsoft.com/office/officeart/2005/8/layout/orgChart1"/>
    <dgm:cxn modelId="{7CAC059A-52EE-47EC-A39E-C00BE0B71541}" type="presOf" srcId="{BEE162C6-0E25-480E-964E-513E0BD1B45E}" destId="{2D6373FC-3EBE-42FD-AFF5-F00200A02D0F}" srcOrd="0" destOrd="0" presId="urn:microsoft.com/office/officeart/2005/8/layout/orgChart1"/>
    <dgm:cxn modelId="{5CE4CE9A-ADCD-4A64-AF43-68FD9EC61E46}" type="presOf" srcId="{1098A6AE-E846-4946-84FB-B96497D3D2FE}" destId="{3A197843-C10F-49DB-9C78-A432F61165A2}" srcOrd="1" destOrd="0" presId="urn:microsoft.com/office/officeart/2005/8/layout/orgChart1"/>
    <dgm:cxn modelId="{EFCD9D9B-6CB9-4AC9-859B-8063E53C281F}" srcId="{F724A982-C7DF-42F7-AFD2-F18A18918A4F}" destId="{5F9D16E0-123E-42F7-B555-3A23EBE8EAA3}" srcOrd="1" destOrd="0" parTransId="{073594C1-FFA3-4D29-B4E7-F4C25BA477F3}" sibTransId="{D1ED7A48-35E6-4B3F-9936-F12E6A69A595}"/>
    <dgm:cxn modelId="{ABF1369C-98A5-4097-8514-0E860EC82EB3}" type="presOf" srcId="{F724A982-C7DF-42F7-AFD2-F18A18918A4F}" destId="{FCB662DF-7400-4586-89E4-7AADD0601E7E}" srcOrd="0" destOrd="0" presId="urn:microsoft.com/office/officeart/2005/8/layout/orgChart1"/>
    <dgm:cxn modelId="{4B3C809D-D858-4953-9E8D-7D4F37348C77}" type="presOf" srcId="{03613E25-7326-468D-A9CD-060C6C033371}" destId="{089F7061-0C29-47D8-9E10-F1FCEA7F92F2}" srcOrd="0" destOrd="0" presId="urn:microsoft.com/office/officeart/2005/8/layout/orgChart1"/>
    <dgm:cxn modelId="{D2F0769E-A009-4686-8A62-BD797FC9B2D0}" srcId="{EE441629-FF8B-4B31-88D4-E6655865A93B}" destId="{51D15DE8-CE60-4EF2-916B-0C5F905D32E7}" srcOrd="0" destOrd="0" parTransId="{4195EB11-884A-4450-934C-DAE95EC5A2F6}" sibTransId="{2FF325DE-924E-482F-8EA6-90988542720E}"/>
    <dgm:cxn modelId="{666A54A2-F05B-4CD0-8118-60531D43F758}" srcId="{51D15DE8-CE60-4EF2-916B-0C5F905D32E7}" destId="{9A371DD3-E661-473E-8779-BDD1D2A448BB}" srcOrd="0" destOrd="0" parTransId="{438E3FA0-292B-48A1-BB11-10CB6BFE0C73}" sibTransId="{A20B4485-6AF9-40C9-8A82-F0B505913BE3}"/>
    <dgm:cxn modelId="{68343AA3-7C11-4EAF-B5A4-2BFFB4E93B24}" type="presOf" srcId="{BEE162C6-0E25-480E-964E-513E0BD1B45E}" destId="{75D494EB-A604-4F2F-8FE7-754EBFAFFAD9}" srcOrd="1" destOrd="0" presId="urn:microsoft.com/office/officeart/2005/8/layout/orgChart1"/>
    <dgm:cxn modelId="{1D9D0FA9-40E5-414A-84A3-7604A3607367}" type="presOf" srcId="{9A371DD3-E661-473E-8779-BDD1D2A448BB}" destId="{294F6545-4FA7-4A92-B91B-6372573D4FE0}" srcOrd="0" destOrd="0" presId="urn:microsoft.com/office/officeart/2005/8/layout/orgChart1"/>
    <dgm:cxn modelId="{630A85B3-FDBE-4674-90DF-4B22910660CB}" type="presOf" srcId="{1098A6AE-E846-4946-84FB-B96497D3D2FE}" destId="{3CA79A01-FDC6-4FB2-AA98-73EA43439057}" srcOrd="0" destOrd="0" presId="urn:microsoft.com/office/officeart/2005/8/layout/orgChart1"/>
    <dgm:cxn modelId="{14BE2FBB-0E41-4934-9B57-09616C048CA7}" type="presOf" srcId="{AEE09CF3-5708-4DA7-8B24-79C0F4A4C514}" destId="{7BDCC13E-AFC5-4051-B8F9-627D31D75E98}" srcOrd="0" destOrd="0" presId="urn:microsoft.com/office/officeart/2005/8/layout/orgChart1"/>
    <dgm:cxn modelId="{8F2250C7-4DC3-46B0-A07E-B355ED7709C4}" type="presOf" srcId="{ED4521F3-6B99-4E5B-B532-92C4780F30FC}" destId="{B9274D6C-4A1D-4E3C-B720-2AC6A2A95427}" srcOrd="0" destOrd="0" presId="urn:microsoft.com/office/officeart/2005/8/layout/orgChart1"/>
    <dgm:cxn modelId="{7263DEC8-7B54-479F-B608-BFFC9BB421B4}" type="presOf" srcId="{C762EE35-434C-4381-942A-0DD3BBFBF4F5}" destId="{DE4F8BB1-3CC9-4BEB-8161-998FAD88C1A9}" srcOrd="1" destOrd="0" presId="urn:microsoft.com/office/officeart/2005/8/layout/orgChart1"/>
    <dgm:cxn modelId="{0925ACC9-27F7-454C-8751-D95B30DB6DBF}" type="presOf" srcId="{6303B456-122E-4CA3-9995-7B20F885E87E}" destId="{3106B741-BC08-456B-8C18-49CE40B83022}" srcOrd="0" destOrd="0" presId="urn:microsoft.com/office/officeart/2005/8/layout/orgChart1"/>
    <dgm:cxn modelId="{D1A0CECA-3D25-497A-9FF7-B5196DBCA523}" type="presOf" srcId="{38981740-2348-4999-A0DE-5E3ED6FDDBBA}" destId="{7434293C-CBD4-470A-8B18-2EAEEF4CA988}" srcOrd="0" destOrd="0" presId="urn:microsoft.com/office/officeart/2005/8/layout/orgChart1"/>
    <dgm:cxn modelId="{DE76F0CB-E362-4B64-A4D7-D97654336050}" type="presOf" srcId="{E9E9E7C9-7995-43C6-AC17-2A2C139D5257}" destId="{6F79E578-AC4D-44BF-A95D-5B69AA777FB7}" srcOrd="0" destOrd="0" presId="urn:microsoft.com/office/officeart/2005/8/layout/orgChart1"/>
    <dgm:cxn modelId="{3319EDCF-BA4F-436C-BBF6-D94AB1E8FF74}" type="presOf" srcId="{0DEC13B4-2513-4DF1-AA39-C1702AC8FBC5}" destId="{41448267-98BA-4B4F-9E0A-624E7351576B}" srcOrd="0" destOrd="0" presId="urn:microsoft.com/office/officeart/2005/8/layout/orgChart1"/>
    <dgm:cxn modelId="{1E498AD1-76DA-44A7-A15A-3CF475D464F4}" type="presOf" srcId="{F2945E98-8420-44E5-8BAB-650530F74098}" destId="{1B176209-ABDC-4795-AA39-CFBE1A2C22F6}" srcOrd="1" destOrd="0" presId="urn:microsoft.com/office/officeart/2005/8/layout/orgChart1"/>
    <dgm:cxn modelId="{86A323D3-C425-44DE-96EE-DE8A0E31430F}" srcId="{C762EE35-434C-4381-942A-0DD3BBFBF4F5}" destId="{C89A642D-9608-47AF-BA2B-A26F2A1EEA90}" srcOrd="3" destOrd="0" parTransId="{E9E9E7C9-7995-43C6-AC17-2A2C139D5257}" sibTransId="{90C9641B-B8BA-4F30-BBE2-BDE53B07C6A1}"/>
    <dgm:cxn modelId="{B07973D3-AB2F-4E00-A4D9-9BE1CC576683}" type="presOf" srcId="{6A84BD25-8BB3-47FF-84C5-3C4B986BD56B}" destId="{F113927E-550F-4A2B-B0DC-083090346DB3}" srcOrd="0" destOrd="0" presId="urn:microsoft.com/office/officeart/2005/8/layout/orgChart1"/>
    <dgm:cxn modelId="{2F2DABDA-A3BA-4F22-97EB-A0FE7A745EAB}" srcId="{239E3DF5-758D-4162-B29E-8045CA6012AC}" destId="{03613E25-7326-468D-A9CD-060C6C033371}" srcOrd="0" destOrd="0" parTransId="{DC7DBB19-B130-4A15-BC2B-42018CD169BC}" sibTransId="{7D72FC02-DFCB-4475-92EC-4CABE61D42B9}"/>
    <dgm:cxn modelId="{7A5292DC-1B5E-4D15-9DCF-E765327C6586}" type="presOf" srcId="{F724A982-C7DF-42F7-AFD2-F18A18918A4F}" destId="{4651150D-7796-4EED-B245-E7EBD422E308}" srcOrd="1" destOrd="0" presId="urn:microsoft.com/office/officeart/2005/8/layout/orgChart1"/>
    <dgm:cxn modelId="{B00FB0E1-7A99-4457-A092-519DECCDA5C6}" srcId="{C89A642D-9608-47AF-BA2B-A26F2A1EEA90}" destId="{1098A6AE-E846-4946-84FB-B96497D3D2FE}" srcOrd="1" destOrd="0" parTransId="{223D1A72-62EF-40BA-A268-E48A182A5555}" sibTransId="{EE0973ED-E6C7-463C-A033-A4AAC3CD1E65}"/>
    <dgm:cxn modelId="{5A045CE6-50ED-45F9-8F88-0DC2F77C22F6}" type="presOf" srcId="{214013CF-D508-4201-B6B0-EAE28FCD26A8}" destId="{E243EC3F-D807-48AA-A4D6-C57B065C3D9D}" srcOrd="0" destOrd="0" presId="urn:microsoft.com/office/officeart/2005/8/layout/orgChart1"/>
    <dgm:cxn modelId="{050DE3E8-38F3-4AC1-A8F3-E01884CBC951}" type="presOf" srcId="{EE441629-FF8B-4B31-88D4-E6655865A93B}" destId="{F7A41F77-DD6E-4E5B-8354-3A7B84CE347A}" srcOrd="1" destOrd="0" presId="urn:microsoft.com/office/officeart/2005/8/layout/orgChart1"/>
    <dgm:cxn modelId="{BC1011E9-5FAB-4368-8639-D7D10A95A647}" type="presOf" srcId="{A50F9A65-E939-418D-B235-3F3854CC8B1C}" destId="{6904957F-DB89-42B1-8C86-B6307B6D7C92}" srcOrd="0" destOrd="0" presId="urn:microsoft.com/office/officeart/2005/8/layout/orgChart1"/>
    <dgm:cxn modelId="{0B0BC9ED-1908-422E-BC6F-0DD65BDA79E1}" type="presOf" srcId="{8B8B86D7-195E-4518-86E8-88BE907704CE}" destId="{2F6FAEB9-47F7-4B8D-8BD5-2BCD79290F6F}" srcOrd="0" destOrd="0" presId="urn:microsoft.com/office/officeart/2005/8/layout/orgChart1"/>
    <dgm:cxn modelId="{1C31E3F1-ED14-4E0A-B4C6-7906331C676D}" type="presOf" srcId="{7C411C7E-AFD3-4345-AB40-225FD2240F99}" destId="{DE5F7F12-0E9A-4722-A050-8E892EAAE606}" srcOrd="0" destOrd="0" presId="urn:microsoft.com/office/officeart/2005/8/layout/orgChart1"/>
    <dgm:cxn modelId="{F29985F2-8A65-4060-81E1-6B28DEB27AD9}" type="presOf" srcId="{2980C1F9-A310-4E32-956C-0E869E1A5A7A}" destId="{185FC8ED-B5B1-422D-B953-B7930362F668}" srcOrd="1" destOrd="0" presId="urn:microsoft.com/office/officeart/2005/8/layout/orgChart1"/>
    <dgm:cxn modelId="{215B3AF7-2CC4-4FD6-AE1B-8D329376531B}" type="presOf" srcId="{438E3FA0-292B-48A1-BB11-10CB6BFE0C73}" destId="{E170534A-75FD-4C09-98C9-EBC65FB8D5F2}" srcOrd="0" destOrd="0" presId="urn:microsoft.com/office/officeart/2005/8/layout/orgChart1"/>
    <dgm:cxn modelId="{7851A2FA-357B-42D2-83EB-03FA0FB62330}" type="presOf" srcId="{B8EE9DC8-1DA4-4D43-9FAC-E55EBC389EC7}" destId="{49001943-3DD5-4612-879B-C3D34F400AB8}" srcOrd="0" destOrd="0" presId="urn:microsoft.com/office/officeart/2005/8/layout/orgChart1"/>
    <dgm:cxn modelId="{CFA9B1FB-21ED-4496-AB29-DDE8DFF5C90A}" type="presOf" srcId="{E7C275E2-AE5D-49E2-AA9A-DBA2FAF8AEA3}" destId="{6A3B3C7E-EFC8-43D8-A2A1-A9CBD64CBD3C}" srcOrd="1" destOrd="0" presId="urn:microsoft.com/office/officeart/2005/8/layout/orgChart1"/>
    <dgm:cxn modelId="{6E9832FD-D596-4E27-9A38-85B2589F3756}" type="presOf" srcId="{ED4521F3-6B99-4E5B-B532-92C4780F30FC}" destId="{AB49C871-6055-4B28-8517-8112E4A586B9}" srcOrd="1" destOrd="0" presId="urn:microsoft.com/office/officeart/2005/8/layout/orgChart1"/>
    <dgm:cxn modelId="{6562A038-003A-49DC-86A3-2553A3A3DB04}" type="presParOf" srcId="{57841F7F-E7FA-49A0-84A7-79EEEA18D067}" destId="{3197BF4F-0EF8-4ACC-89E8-1FA2D2C3F378}" srcOrd="0" destOrd="0" presId="urn:microsoft.com/office/officeart/2005/8/layout/orgChart1"/>
    <dgm:cxn modelId="{00AFACB9-F6CC-4097-BCFF-8B40447D19E0}" type="presParOf" srcId="{3197BF4F-0EF8-4ACC-89E8-1FA2D2C3F378}" destId="{38B9E870-8CA2-4664-A61C-35CC04BF3D00}" srcOrd="0" destOrd="0" presId="urn:microsoft.com/office/officeart/2005/8/layout/orgChart1"/>
    <dgm:cxn modelId="{54BF3B76-E3E6-4016-9ED2-FB4898D31524}" type="presParOf" srcId="{38B9E870-8CA2-4664-A61C-35CC04BF3D00}" destId="{B0E65488-8741-470A-A18D-740A862FC863}" srcOrd="0" destOrd="0" presId="urn:microsoft.com/office/officeart/2005/8/layout/orgChart1"/>
    <dgm:cxn modelId="{19CA57EE-1331-424A-89A7-0E29A8411691}" type="presParOf" srcId="{38B9E870-8CA2-4664-A61C-35CC04BF3D00}" destId="{DE4F8BB1-3CC9-4BEB-8161-998FAD88C1A9}" srcOrd="1" destOrd="0" presId="urn:microsoft.com/office/officeart/2005/8/layout/orgChart1"/>
    <dgm:cxn modelId="{4F3B9500-7FEC-4155-AFF0-099F6A72305F}" type="presParOf" srcId="{3197BF4F-0EF8-4ACC-89E8-1FA2D2C3F378}" destId="{1F37B417-64A3-48E8-8B09-90CB8CE80443}" srcOrd="1" destOrd="0" presId="urn:microsoft.com/office/officeart/2005/8/layout/orgChart1"/>
    <dgm:cxn modelId="{C7029573-7392-4E5E-B09F-41F7E8F928F9}" type="presParOf" srcId="{1F37B417-64A3-48E8-8B09-90CB8CE80443}" destId="{E57598D0-866A-443F-A609-4B8A2A917CB2}" srcOrd="0" destOrd="0" presId="urn:microsoft.com/office/officeart/2005/8/layout/orgChart1"/>
    <dgm:cxn modelId="{0A655F82-9C01-4634-937B-816E2DBB5093}" type="presParOf" srcId="{1F37B417-64A3-48E8-8B09-90CB8CE80443}" destId="{EC3844F1-2B4F-4CE5-8088-D71A3E63E46B}" srcOrd="1" destOrd="0" presId="urn:microsoft.com/office/officeart/2005/8/layout/orgChart1"/>
    <dgm:cxn modelId="{60A1C1FF-D06B-451A-AD2F-5AFD2809C546}" type="presParOf" srcId="{EC3844F1-2B4F-4CE5-8088-D71A3E63E46B}" destId="{93D7E4BB-B104-470A-8376-BFB839C78197}" srcOrd="0" destOrd="0" presId="urn:microsoft.com/office/officeart/2005/8/layout/orgChart1"/>
    <dgm:cxn modelId="{B02639B2-D38B-4302-BA95-64C4FE895B24}" type="presParOf" srcId="{93D7E4BB-B104-470A-8376-BFB839C78197}" destId="{B9274D6C-4A1D-4E3C-B720-2AC6A2A95427}" srcOrd="0" destOrd="0" presId="urn:microsoft.com/office/officeart/2005/8/layout/orgChart1"/>
    <dgm:cxn modelId="{E42A5A32-F050-4F2F-B072-0DA52717340D}" type="presParOf" srcId="{93D7E4BB-B104-470A-8376-BFB839C78197}" destId="{AB49C871-6055-4B28-8517-8112E4A586B9}" srcOrd="1" destOrd="0" presId="urn:microsoft.com/office/officeart/2005/8/layout/orgChart1"/>
    <dgm:cxn modelId="{A906B76F-5164-44F2-B4DA-F094171E200B}" type="presParOf" srcId="{EC3844F1-2B4F-4CE5-8088-D71A3E63E46B}" destId="{587D67D8-1877-470E-B046-BB12E49E725B}" srcOrd="1" destOrd="0" presId="urn:microsoft.com/office/officeart/2005/8/layout/orgChart1"/>
    <dgm:cxn modelId="{E433B4A6-4FBC-4185-8EA1-59D1D95CDB29}" type="presParOf" srcId="{587D67D8-1877-470E-B046-BB12E49E725B}" destId="{41448267-98BA-4B4F-9E0A-624E7351576B}" srcOrd="0" destOrd="0" presId="urn:microsoft.com/office/officeart/2005/8/layout/orgChart1"/>
    <dgm:cxn modelId="{B6DBCF98-5715-4F40-AB4B-98C3CB50D546}" type="presParOf" srcId="{587D67D8-1877-470E-B046-BB12E49E725B}" destId="{7E39CEFF-796F-4EEA-87C0-F6D477C22F1C}" srcOrd="1" destOrd="0" presId="urn:microsoft.com/office/officeart/2005/8/layout/orgChart1"/>
    <dgm:cxn modelId="{2CE008FB-ACE3-4815-BA58-073661362420}" type="presParOf" srcId="{7E39CEFF-796F-4EEA-87C0-F6D477C22F1C}" destId="{7A3870C6-ADA4-4A45-9C03-DDE5D2380E4B}" srcOrd="0" destOrd="0" presId="urn:microsoft.com/office/officeart/2005/8/layout/orgChart1"/>
    <dgm:cxn modelId="{231B612C-2484-4457-BC0E-5F2BC1A8BA7C}" type="presParOf" srcId="{7A3870C6-ADA4-4A45-9C03-DDE5D2380E4B}" destId="{7434293C-CBD4-470A-8B18-2EAEEF4CA988}" srcOrd="0" destOrd="0" presId="urn:microsoft.com/office/officeart/2005/8/layout/orgChart1"/>
    <dgm:cxn modelId="{82E77EA0-8516-4341-85C4-29D62BAC8560}" type="presParOf" srcId="{7A3870C6-ADA4-4A45-9C03-DDE5D2380E4B}" destId="{444920DA-5DC7-4879-B83E-0169AAE2CB6F}" srcOrd="1" destOrd="0" presId="urn:microsoft.com/office/officeart/2005/8/layout/orgChart1"/>
    <dgm:cxn modelId="{0A7DAB38-FD65-4B5D-A6EA-EAC9869C1A14}" type="presParOf" srcId="{7E39CEFF-796F-4EEA-87C0-F6D477C22F1C}" destId="{F529B003-2F2A-4595-B7B4-7DDD8EAD353F}" srcOrd="1" destOrd="0" presId="urn:microsoft.com/office/officeart/2005/8/layout/orgChart1"/>
    <dgm:cxn modelId="{7002C417-99EC-48D6-A43F-629C3A691C6E}" type="presParOf" srcId="{7E39CEFF-796F-4EEA-87C0-F6D477C22F1C}" destId="{04634FC6-ACF9-486E-B92B-63E0C6D1F553}" srcOrd="2" destOrd="0" presId="urn:microsoft.com/office/officeart/2005/8/layout/orgChart1"/>
    <dgm:cxn modelId="{213FB32A-2D98-408A-AA38-7D30178C232A}" type="presParOf" srcId="{587D67D8-1877-470E-B046-BB12E49E725B}" destId="{5B3CE7B3-7991-414E-B3DB-1E039DEF5E34}" srcOrd="2" destOrd="0" presId="urn:microsoft.com/office/officeart/2005/8/layout/orgChart1"/>
    <dgm:cxn modelId="{72B82FAE-5990-45D6-B10A-394F76DF0FE1}" type="presParOf" srcId="{587D67D8-1877-470E-B046-BB12E49E725B}" destId="{99E64177-750B-4142-A4E2-40DE63670A93}" srcOrd="3" destOrd="0" presId="urn:microsoft.com/office/officeart/2005/8/layout/orgChart1"/>
    <dgm:cxn modelId="{A038526E-9963-4A3C-B2C7-DDFD177857D6}" type="presParOf" srcId="{99E64177-750B-4142-A4E2-40DE63670A93}" destId="{066E94C3-E796-4A03-8373-2189566937F0}" srcOrd="0" destOrd="0" presId="urn:microsoft.com/office/officeart/2005/8/layout/orgChart1"/>
    <dgm:cxn modelId="{34436E3B-F05D-4F1D-ABCB-04FA40B2C868}" type="presParOf" srcId="{066E94C3-E796-4A03-8373-2189566937F0}" destId="{CEDD9B4A-2271-4873-B5B4-A7B0E23C4246}" srcOrd="0" destOrd="0" presId="urn:microsoft.com/office/officeart/2005/8/layout/orgChart1"/>
    <dgm:cxn modelId="{3022C67E-C0CF-4ED8-A0AF-410434F72AA5}" type="presParOf" srcId="{066E94C3-E796-4A03-8373-2189566937F0}" destId="{1B176209-ABDC-4795-AA39-CFBE1A2C22F6}" srcOrd="1" destOrd="0" presId="urn:microsoft.com/office/officeart/2005/8/layout/orgChart1"/>
    <dgm:cxn modelId="{59F431D0-F8E7-4856-83D5-9624692C6E6E}" type="presParOf" srcId="{99E64177-750B-4142-A4E2-40DE63670A93}" destId="{12B86A61-06C7-4F22-A71B-A45A8E6186F2}" srcOrd="1" destOrd="0" presId="urn:microsoft.com/office/officeart/2005/8/layout/orgChart1"/>
    <dgm:cxn modelId="{A7BBC38E-F04C-47A5-8EAD-48D06A841754}" type="presParOf" srcId="{99E64177-750B-4142-A4E2-40DE63670A93}" destId="{10ACF8EA-7F80-4ECC-9EE9-754B82454C88}" srcOrd="2" destOrd="0" presId="urn:microsoft.com/office/officeart/2005/8/layout/orgChart1"/>
    <dgm:cxn modelId="{1FCD3C5E-EAE8-4BFD-A4D3-779D43059DFC}" type="presParOf" srcId="{EC3844F1-2B4F-4CE5-8088-D71A3E63E46B}" destId="{45DE4D2F-A0CA-493F-94B1-232FC8E8E434}" srcOrd="2" destOrd="0" presId="urn:microsoft.com/office/officeart/2005/8/layout/orgChart1"/>
    <dgm:cxn modelId="{B9E1A7FA-108E-4401-B014-5943F3D9ECE4}" type="presParOf" srcId="{1F37B417-64A3-48E8-8B09-90CB8CE80443}" destId="{6904957F-DB89-42B1-8C86-B6307B6D7C92}" srcOrd="2" destOrd="0" presId="urn:microsoft.com/office/officeart/2005/8/layout/orgChart1"/>
    <dgm:cxn modelId="{CFF74084-A666-4FC3-A4BA-E70E5D1E0EF5}" type="presParOf" srcId="{1F37B417-64A3-48E8-8B09-90CB8CE80443}" destId="{AFAD5E0D-57D1-4F6E-ACAB-5624C5B52755}" srcOrd="3" destOrd="0" presId="urn:microsoft.com/office/officeart/2005/8/layout/orgChart1"/>
    <dgm:cxn modelId="{3A2B563C-B591-4C61-94E2-3C946DDBAD0E}" type="presParOf" srcId="{AFAD5E0D-57D1-4F6E-ACAB-5624C5B52755}" destId="{E1128261-4B3B-45B0-B88C-98CF817C86B5}" srcOrd="0" destOrd="0" presId="urn:microsoft.com/office/officeart/2005/8/layout/orgChart1"/>
    <dgm:cxn modelId="{D48D0934-10C2-4175-BAC2-4D82EAB7CEB2}" type="presParOf" srcId="{E1128261-4B3B-45B0-B88C-98CF817C86B5}" destId="{5CBB26D2-77D7-4ACA-A14B-C59CBBF842CD}" srcOrd="0" destOrd="0" presId="urn:microsoft.com/office/officeart/2005/8/layout/orgChart1"/>
    <dgm:cxn modelId="{F0D230C5-EE5E-42DB-B2DA-2C757C630E33}" type="presParOf" srcId="{E1128261-4B3B-45B0-B88C-98CF817C86B5}" destId="{F7A41F77-DD6E-4E5B-8354-3A7B84CE347A}" srcOrd="1" destOrd="0" presId="urn:microsoft.com/office/officeart/2005/8/layout/orgChart1"/>
    <dgm:cxn modelId="{D12B0786-2528-47AE-A956-F92B7C4C78E2}" type="presParOf" srcId="{AFAD5E0D-57D1-4F6E-ACAB-5624C5B52755}" destId="{7F8F233D-E8F8-45C8-AC62-3D05A4F661B6}" srcOrd="1" destOrd="0" presId="urn:microsoft.com/office/officeart/2005/8/layout/orgChart1"/>
    <dgm:cxn modelId="{8DB5A37E-FFD0-4AFE-B032-38DB8A599D92}" type="presParOf" srcId="{7F8F233D-E8F8-45C8-AC62-3D05A4F661B6}" destId="{2A3B4E6E-EC6D-41C1-9477-FE54254C5D09}" srcOrd="0" destOrd="0" presId="urn:microsoft.com/office/officeart/2005/8/layout/orgChart1"/>
    <dgm:cxn modelId="{D4B5FB4B-37CC-4F24-A9E2-60C4170C13AB}" type="presParOf" srcId="{7F8F233D-E8F8-45C8-AC62-3D05A4F661B6}" destId="{C748696F-84C6-4D85-97A1-9F01E7732EA9}" srcOrd="1" destOrd="0" presId="urn:microsoft.com/office/officeart/2005/8/layout/orgChart1"/>
    <dgm:cxn modelId="{1AF78FA2-5C88-42B6-9A23-05E7B9797AA9}" type="presParOf" srcId="{C748696F-84C6-4D85-97A1-9F01E7732EA9}" destId="{EADD1B71-7322-48CE-BB9B-D9562E528DC5}" srcOrd="0" destOrd="0" presId="urn:microsoft.com/office/officeart/2005/8/layout/orgChart1"/>
    <dgm:cxn modelId="{EAB5A464-9813-47E3-8524-22250B3D968B}" type="presParOf" srcId="{EADD1B71-7322-48CE-BB9B-D9562E528DC5}" destId="{A719335F-D574-42FF-817E-6FD524D3B70E}" srcOrd="0" destOrd="0" presId="urn:microsoft.com/office/officeart/2005/8/layout/orgChart1"/>
    <dgm:cxn modelId="{DB3EEFCB-273C-4672-8CD0-5F36A0004548}" type="presParOf" srcId="{EADD1B71-7322-48CE-BB9B-D9562E528DC5}" destId="{48C018F3-9F23-4222-AB5E-56B97EA785BC}" srcOrd="1" destOrd="0" presId="urn:microsoft.com/office/officeart/2005/8/layout/orgChart1"/>
    <dgm:cxn modelId="{6230C2FD-68E3-4034-A5DE-95DFA7E18443}" type="presParOf" srcId="{C748696F-84C6-4D85-97A1-9F01E7732EA9}" destId="{1D7D6014-C930-4A64-A3F4-F8A02388F9CB}" srcOrd="1" destOrd="0" presId="urn:microsoft.com/office/officeart/2005/8/layout/orgChart1"/>
    <dgm:cxn modelId="{95E7483C-F818-4E41-A1CD-BBF2B2CA669C}" type="presParOf" srcId="{1D7D6014-C930-4A64-A3F4-F8A02388F9CB}" destId="{E170534A-75FD-4C09-98C9-EBC65FB8D5F2}" srcOrd="0" destOrd="0" presId="urn:microsoft.com/office/officeart/2005/8/layout/orgChart1"/>
    <dgm:cxn modelId="{5ADDACEA-49E9-4A9A-9937-9963A1C9559B}" type="presParOf" srcId="{1D7D6014-C930-4A64-A3F4-F8A02388F9CB}" destId="{94D69010-7059-43B8-AB5E-11605321E116}" srcOrd="1" destOrd="0" presId="urn:microsoft.com/office/officeart/2005/8/layout/orgChart1"/>
    <dgm:cxn modelId="{6F8A7F3F-6DED-48DC-A88C-B9866BB2D21A}" type="presParOf" srcId="{94D69010-7059-43B8-AB5E-11605321E116}" destId="{08772D9E-0BBC-47CD-A4AF-4339B8EAD1C5}" srcOrd="0" destOrd="0" presId="urn:microsoft.com/office/officeart/2005/8/layout/orgChart1"/>
    <dgm:cxn modelId="{316FEF5B-A148-4A72-986E-3208ABD8D787}" type="presParOf" srcId="{08772D9E-0BBC-47CD-A4AF-4339B8EAD1C5}" destId="{294F6545-4FA7-4A92-B91B-6372573D4FE0}" srcOrd="0" destOrd="0" presId="urn:microsoft.com/office/officeart/2005/8/layout/orgChart1"/>
    <dgm:cxn modelId="{6B737C46-C473-40F1-8EDC-0F695938ACF5}" type="presParOf" srcId="{08772D9E-0BBC-47CD-A4AF-4339B8EAD1C5}" destId="{9B4FBCA6-0831-4743-8EE5-321BF06C7803}" srcOrd="1" destOrd="0" presId="urn:microsoft.com/office/officeart/2005/8/layout/orgChart1"/>
    <dgm:cxn modelId="{A9DA5612-0D82-4189-AA68-7D0E17E775C5}" type="presParOf" srcId="{94D69010-7059-43B8-AB5E-11605321E116}" destId="{270F7BE3-937A-4193-8287-D21F63A6A131}" srcOrd="1" destOrd="0" presId="urn:microsoft.com/office/officeart/2005/8/layout/orgChart1"/>
    <dgm:cxn modelId="{3DF5C034-18A1-4E17-A020-1E04D3615A06}" type="presParOf" srcId="{94D69010-7059-43B8-AB5E-11605321E116}" destId="{F29837EA-F272-4494-9508-83857D2CF2EE}" srcOrd="2" destOrd="0" presId="urn:microsoft.com/office/officeart/2005/8/layout/orgChart1"/>
    <dgm:cxn modelId="{A2DF8D27-8B5B-4A3E-AF4C-712E28E8CD17}" type="presParOf" srcId="{C748696F-84C6-4D85-97A1-9F01E7732EA9}" destId="{5392698C-992F-4592-99E9-064EE9A9E598}" srcOrd="2" destOrd="0" presId="urn:microsoft.com/office/officeart/2005/8/layout/orgChart1"/>
    <dgm:cxn modelId="{F9A7A890-F7BC-4140-BF99-70C88A8CDBAC}" type="presParOf" srcId="{AFAD5E0D-57D1-4F6E-ACAB-5624C5B52755}" destId="{E59760AB-5E64-4168-B34E-1EAA92F47C49}" srcOrd="2" destOrd="0" presId="urn:microsoft.com/office/officeart/2005/8/layout/orgChart1"/>
    <dgm:cxn modelId="{08B8CA52-428D-4E2A-B77D-FE2BA3136CD8}" type="presParOf" srcId="{1F37B417-64A3-48E8-8B09-90CB8CE80443}" destId="{F113927E-550F-4A2B-B0DC-083090346DB3}" srcOrd="4" destOrd="0" presId="urn:microsoft.com/office/officeart/2005/8/layout/orgChart1"/>
    <dgm:cxn modelId="{8309E07F-5ECA-4596-9671-89F5CFC664A9}" type="presParOf" srcId="{1F37B417-64A3-48E8-8B09-90CB8CE80443}" destId="{E2787590-B3E0-4D98-8938-DE1F74E55DB0}" srcOrd="5" destOrd="0" presId="urn:microsoft.com/office/officeart/2005/8/layout/orgChart1"/>
    <dgm:cxn modelId="{EEE87DC6-6C55-42EA-8C4E-7FCBBED9B45F}" type="presParOf" srcId="{E2787590-B3E0-4D98-8938-DE1F74E55DB0}" destId="{8979FC15-B08A-4E08-9A9F-36D5E14F58A3}" srcOrd="0" destOrd="0" presId="urn:microsoft.com/office/officeart/2005/8/layout/orgChart1"/>
    <dgm:cxn modelId="{984414EB-A851-424F-8C8D-C8454B451765}" type="presParOf" srcId="{8979FC15-B08A-4E08-9A9F-36D5E14F58A3}" destId="{FCB662DF-7400-4586-89E4-7AADD0601E7E}" srcOrd="0" destOrd="0" presId="urn:microsoft.com/office/officeart/2005/8/layout/orgChart1"/>
    <dgm:cxn modelId="{8D81D3D4-D7B5-417E-A1B7-13DA359E8723}" type="presParOf" srcId="{8979FC15-B08A-4E08-9A9F-36D5E14F58A3}" destId="{4651150D-7796-4EED-B245-E7EBD422E308}" srcOrd="1" destOrd="0" presId="urn:microsoft.com/office/officeart/2005/8/layout/orgChart1"/>
    <dgm:cxn modelId="{BDDFC451-352C-4A61-A2EF-753F70C6FFC5}" type="presParOf" srcId="{E2787590-B3E0-4D98-8938-DE1F74E55DB0}" destId="{423AA17E-ED70-467C-A906-7BEBCC3805A0}" srcOrd="1" destOrd="0" presId="urn:microsoft.com/office/officeart/2005/8/layout/orgChart1"/>
    <dgm:cxn modelId="{8D1B184C-F409-4FAE-AF05-4C9DAA8F6EC0}" type="presParOf" srcId="{423AA17E-ED70-467C-A906-7BEBCC3805A0}" destId="{7BDCC13E-AFC5-4051-B8F9-627D31D75E98}" srcOrd="0" destOrd="0" presId="urn:microsoft.com/office/officeart/2005/8/layout/orgChart1"/>
    <dgm:cxn modelId="{A6ECE178-27DE-43DE-8B60-A56148113B5C}" type="presParOf" srcId="{423AA17E-ED70-467C-A906-7BEBCC3805A0}" destId="{DBBDD8C3-2AC6-4959-A4F3-FC0EADEFFE34}" srcOrd="1" destOrd="0" presId="urn:microsoft.com/office/officeart/2005/8/layout/orgChart1"/>
    <dgm:cxn modelId="{0F3C82C7-7B1D-44D0-990C-759A5BCB3544}" type="presParOf" srcId="{DBBDD8C3-2AC6-4959-A4F3-FC0EADEFFE34}" destId="{6D5EC158-BF84-441C-9312-A1033ACFD205}" srcOrd="0" destOrd="0" presId="urn:microsoft.com/office/officeart/2005/8/layout/orgChart1"/>
    <dgm:cxn modelId="{49286928-97EF-47F0-A6D9-BD4672D5B401}" type="presParOf" srcId="{6D5EC158-BF84-441C-9312-A1033ACFD205}" destId="{2D6373FC-3EBE-42FD-AFF5-F00200A02D0F}" srcOrd="0" destOrd="0" presId="urn:microsoft.com/office/officeart/2005/8/layout/orgChart1"/>
    <dgm:cxn modelId="{0965D4DF-B41F-4E95-A138-D71C942188B4}" type="presParOf" srcId="{6D5EC158-BF84-441C-9312-A1033ACFD205}" destId="{75D494EB-A604-4F2F-8FE7-754EBFAFFAD9}" srcOrd="1" destOrd="0" presId="urn:microsoft.com/office/officeart/2005/8/layout/orgChart1"/>
    <dgm:cxn modelId="{D62BC561-2D05-47BD-A0D1-B90972FF1CCB}" type="presParOf" srcId="{DBBDD8C3-2AC6-4959-A4F3-FC0EADEFFE34}" destId="{2E4D7A3E-BD76-4603-B2FD-05ECB8A1077E}" srcOrd="1" destOrd="0" presId="urn:microsoft.com/office/officeart/2005/8/layout/orgChart1"/>
    <dgm:cxn modelId="{7A80A921-4587-4395-8133-6CE0B8C87B43}" type="presParOf" srcId="{DBBDD8C3-2AC6-4959-A4F3-FC0EADEFFE34}" destId="{F774F565-B839-40B3-A03E-E94C8195E579}" srcOrd="2" destOrd="0" presId="urn:microsoft.com/office/officeart/2005/8/layout/orgChart1"/>
    <dgm:cxn modelId="{9202183A-FCB0-44FC-92CE-595B4D9B44ED}" type="presParOf" srcId="{423AA17E-ED70-467C-A906-7BEBCC3805A0}" destId="{08A43274-BD04-4942-A254-A6A8B670049F}" srcOrd="2" destOrd="0" presId="urn:microsoft.com/office/officeart/2005/8/layout/orgChart1"/>
    <dgm:cxn modelId="{2FBD4B2D-6C8E-4502-BD80-B732D9EB8001}" type="presParOf" srcId="{423AA17E-ED70-467C-A906-7BEBCC3805A0}" destId="{31566880-B8F0-4540-B4CB-A12B666CD5AD}" srcOrd="3" destOrd="0" presId="urn:microsoft.com/office/officeart/2005/8/layout/orgChart1"/>
    <dgm:cxn modelId="{3946A5C8-5CA7-4B7F-8CBD-FFB0E296CD76}" type="presParOf" srcId="{31566880-B8F0-4540-B4CB-A12B666CD5AD}" destId="{A6D7ED56-DE26-41E7-A8B7-2E59D3D2B59D}" srcOrd="0" destOrd="0" presId="urn:microsoft.com/office/officeart/2005/8/layout/orgChart1"/>
    <dgm:cxn modelId="{5732E7AF-8B14-46F0-8AF1-F3BCB41374AD}" type="presParOf" srcId="{A6D7ED56-DE26-41E7-A8B7-2E59D3D2B59D}" destId="{7A08140E-6518-4F44-9A7E-107F707C7110}" srcOrd="0" destOrd="0" presId="urn:microsoft.com/office/officeart/2005/8/layout/orgChart1"/>
    <dgm:cxn modelId="{ED1F1A1C-F587-48E5-810C-870D39BEEF0A}" type="presParOf" srcId="{A6D7ED56-DE26-41E7-A8B7-2E59D3D2B59D}" destId="{000F65FF-7359-4F9D-B4D3-B53A8B115871}" srcOrd="1" destOrd="0" presId="urn:microsoft.com/office/officeart/2005/8/layout/orgChart1"/>
    <dgm:cxn modelId="{E9AFD071-66A0-46F1-AF53-15CA4F458454}" type="presParOf" srcId="{31566880-B8F0-4540-B4CB-A12B666CD5AD}" destId="{46CF8787-65FA-400A-AB93-CBAC4DC7BAD1}" srcOrd="1" destOrd="0" presId="urn:microsoft.com/office/officeart/2005/8/layout/orgChart1"/>
    <dgm:cxn modelId="{7A3EA26F-FD80-45A4-BD0B-811B8EB987ED}" type="presParOf" srcId="{31566880-B8F0-4540-B4CB-A12B666CD5AD}" destId="{286C1CF8-F7DA-4DF3-8A0F-2EBB0E04783E}" srcOrd="2" destOrd="0" presId="urn:microsoft.com/office/officeart/2005/8/layout/orgChart1"/>
    <dgm:cxn modelId="{F1D2AF0E-6AED-4EFE-A7C9-4BE3A52A828F}" type="presParOf" srcId="{423AA17E-ED70-467C-A906-7BEBCC3805A0}" destId="{42A65112-F50E-46FE-8734-4768434C601B}" srcOrd="4" destOrd="0" presId="urn:microsoft.com/office/officeart/2005/8/layout/orgChart1"/>
    <dgm:cxn modelId="{6610FB37-E6D5-46B9-BEA1-6362859DB817}" type="presParOf" srcId="{423AA17E-ED70-467C-A906-7BEBCC3805A0}" destId="{80F703F4-4C34-4CBB-AB56-B9C38B0A97C5}" srcOrd="5" destOrd="0" presId="urn:microsoft.com/office/officeart/2005/8/layout/orgChart1"/>
    <dgm:cxn modelId="{16A268DF-9D46-4754-9F60-1964226FAF61}" type="presParOf" srcId="{80F703F4-4C34-4CBB-AB56-B9C38B0A97C5}" destId="{3F08ED4C-078A-4805-9A17-EAFD247B8F08}" srcOrd="0" destOrd="0" presId="urn:microsoft.com/office/officeart/2005/8/layout/orgChart1"/>
    <dgm:cxn modelId="{F956D42C-7DAC-43A2-A53D-31CC6FDD1918}" type="presParOf" srcId="{3F08ED4C-078A-4805-9A17-EAFD247B8F08}" destId="{3A9682A1-2914-47D4-A6FC-2979A0BD5C71}" srcOrd="0" destOrd="0" presId="urn:microsoft.com/office/officeart/2005/8/layout/orgChart1"/>
    <dgm:cxn modelId="{48C804EC-81F5-491F-B436-4732182FF53E}" type="presParOf" srcId="{3F08ED4C-078A-4805-9A17-EAFD247B8F08}" destId="{920978D0-71CA-43E9-9626-4A0420230A76}" srcOrd="1" destOrd="0" presId="urn:microsoft.com/office/officeart/2005/8/layout/orgChart1"/>
    <dgm:cxn modelId="{ACCA7760-EFE8-4D8F-8BA5-08FB186DBAF2}" type="presParOf" srcId="{80F703F4-4C34-4CBB-AB56-B9C38B0A97C5}" destId="{BB909F9B-6055-43A1-A6EC-2CEF0A014E5E}" srcOrd="1" destOrd="0" presId="urn:microsoft.com/office/officeart/2005/8/layout/orgChart1"/>
    <dgm:cxn modelId="{ED3709E5-FA94-42A3-95A2-651E0D0507A5}" type="presParOf" srcId="{BB909F9B-6055-43A1-A6EC-2CEF0A014E5E}" destId="{5DCDC1EB-7728-4E94-B0BF-6E983B607EE4}" srcOrd="0" destOrd="0" presId="urn:microsoft.com/office/officeart/2005/8/layout/orgChart1"/>
    <dgm:cxn modelId="{9D80D9D1-FE0E-44D3-B9DF-37E75B6C671D}" type="presParOf" srcId="{BB909F9B-6055-43A1-A6EC-2CEF0A014E5E}" destId="{5FF8177F-500A-4CDE-9A04-FAFEE47BBB75}" srcOrd="1" destOrd="0" presId="urn:microsoft.com/office/officeart/2005/8/layout/orgChart1"/>
    <dgm:cxn modelId="{6CE983CD-52E8-4486-BE7A-AAE843403EC1}" type="presParOf" srcId="{5FF8177F-500A-4CDE-9A04-FAFEE47BBB75}" destId="{E7E9053D-E3EA-461C-878C-43737AB26C08}" srcOrd="0" destOrd="0" presId="urn:microsoft.com/office/officeart/2005/8/layout/orgChart1"/>
    <dgm:cxn modelId="{9A4A1970-CC9A-45DA-A8C3-DF534ED2C001}" type="presParOf" srcId="{E7E9053D-E3EA-461C-878C-43737AB26C08}" destId="{089F7061-0C29-47D8-9E10-F1FCEA7F92F2}" srcOrd="0" destOrd="0" presId="urn:microsoft.com/office/officeart/2005/8/layout/orgChart1"/>
    <dgm:cxn modelId="{1D06FAC0-6D74-401D-9B90-8BD819F2066C}" type="presParOf" srcId="{E7E9053D-E3EA-461C-878C-43737AB26C08}" destId="{388440D4-AF41-430B-BCED-2567E9474560}" srcOrd="1" destOrd="0" presId="urn:microsoft.com/office/officeart/2005/8/layout/orgChart1"/>
    <dgm:cxn modelId="{72231701-85F0-4DD4-A644-A114235EB73C}" type="presParOf" srcId="{5FF8177F-500A-4CDE-9A04-FAFEE47BBB75}" destId="{32E6F35A-5E8C-47DB-A296-74F7E2BE634C}" srcOrd="1" destOrd="0" presId="urn:microsoft.com/office/officeart/2005/8/layout/orgChart1"/>
    <dgm:cxn modelId="{F0044109-E788-41B0-BE15-D8AF8E3EBCD8}" type="presParOf" srcId="{32E6F35A-5E8C-47DB-A296-74F7E2BE634C}" destId="{6FCAEE02-389E-43A7-B51F-6434818605AD}" srcOrd="0" destOrd="0" presId="urn:microsoft.com/office/officeart/2005/8/layout/orgChart1"/>
    <dgm:cxn modelId="{46C04A16-1169-4F19-90DC-9BEECA701153}" type="presParOf" srcId="{32E6F35A-5E8C-47DB-A296-74F7E2BE634C}" destId="{64D78744-874F-4294-AB80-378555CDBC7E}" srcOrd="1" destOrd="0" presId="urn:microsoft.com/office/officeart/2005/8/layout/orgChart1"/>
    <dgm:cxn modelId="{AA56046B-CBEF-4FC6-8374-206201083977}" type="presParOf" srcId="{64D78744-874F-4294-AB80-378555CDBC7E}" destId="{4741531B-E3B3-45D3-AA12-F419A070D584}" srcOrd="0" destOrd="0" presId="urn:microsoft.com/office/officeart/2005/8/layout/orgChart1"/>
    <dgm:cxn modelId="{1C6D1D4E-622A-4E8D-A1AB-A024DD11D7A7}" type="presParOf" srcId="{4741531B-E3B3-45D3-AA12-F419A070D584}" destId="{4916E8C2-D53A-46F7-A6CA-534384F72024}" srcOrd="0" destOrd="0" presId="urn:microsoft.com/office/officeart/2005/8/layout/orgChart1"/>
    <dgm:cxn modelId="{38C7DE9C-22FE-4B11-9CBF-7B7D62AAB689}" type="presParOf" srcId="{4741531B-E3B3-45D3-AA12-F419A070D584}" destId="{6A3B3C7E-EFC8-43D8-A2A1-A9CBD64CBD3C}" srcOrd="1" destOrd="0" presId="urn:microsoft.com/office/officeart/2005/8/layout/orgChart1"/>
    <dgm:cxn modelId="{FD877F98-A9BF-480B-BD77-F9E005E4DB1D}" type="presParOf" srcId="{64D78744-874F-4294-AB80-378555CDBC7E}" destId="{8D8EF5B4-E532-4FAD-9C3F-BA51F54173A2}" srcOrd="1" destOrd="0" presId="urn:microsoft.com/office/officeart/2005/8/layout/orgChart1"/>
    <dgm:cxn modelId="{F7F04CF2-B069-422F-855B-4CC2FEB7E3BD}" type="presParOf" srcId="{64D78744-874F-4294-AB80-378555CDBC7E}" destId="{E92B2FC7-DB87-4F70-A41A-E83932316E9B}" srcOrd="2" destOrd="0" presId="urn:microsoft.com/office/officeart/2005/8/layout/orgChart1"/>
    <dgm:cxn modelId="{DB8469DB-1EE6-4D65-A968-36733ABAD0A9}" type="presParOf" srcId="{5FF8177F-500A-4CDE-9A04-FAFEE47BBB75}" destId="{EE7196F5-3400-4176-86A8-D6B185451A2E}" srcOrd="2" destOrd="0" presId="urn:microsoft.com/office/officeart/2005/8/layout/orgChart1"/>
    <dgm:cxn modelId="{2D8A93E1-12CD-43D4-9BC2-0423AF7C4F05}" type="presParOf" srcId="{BB909F9B-6055-43A1-A6EC-2CEF0A014E5E}" destId="{97A5199B-2E5A-47C4-81AF-AB391C588EC7}" srcOrd="2" destOrd="0" presId="urn:microsoft.com/office/officeart/2005/8/layout/orgChart1"/>
    <dgm:cxn modelId="{307DD1E1-1754-4014-B88C-4573DBAC0818}" type="presParOf" srcId="{BB909F9B-6055-43A1-A6EC-2CEF0A014E5E}" destId="{91ED7455-12B7-4E9D-AFD6-8B8231F5FE14}" srcOrd="3" destOrd="0" presId="urn:microsoft.com/office/officeart/2005/8/layout/orgChart1"/>
    <dgm:cxn modelId="{EE2540D5-E94C-401F-B789-FE40C73456D1}" type="presParOf" srcId="{91ED7455-12B7-4E9D-AFD6-8B8231F5FE14}" destId="{16BFEA5A-3E9A-4D90-8C00-27AC9DCF957F}" srcOrd="0" destOrd="0" presId="urn:microsoft.com/office/officeart/2005/8/layout/orgChart1"/>
    <dgm:cxn modelId="{1F04D054-AD7F-46FC-A4AA-B537289080A6}" type="presParOf" srcId="{16BFEA5A-3E9A-4D90-8C00-27AC9DCF957F}" destId="{95F4AB92-B22C-4293-8634-9ECD22C257DB}" srcOrd="0" destOrd="0" presId="urn:microsoft.com/office/officeart/2005/8/layout/orgChart1"/>
    <dgm:cxn modelId="{753964FB-F7A4-4512-BB7A-E33855DBE798}" type="presParOf" srcId="{16BFEA5A-3E9A-4D90-8C00-27AC9DCF957F}" destId="{580B3741-25D2-48FF-8C1D-FE5E5082A651}" srcOrd="1" destOrd="0" presId="urn:microsoft.com/office/officeart/2005/8/layout/orgChart1"/>
    <dgm:cxn modelId="{747EE421-9581-4820-926F-148740E1618C}" type="presParOf" srcId="{91ED7455-12B7-4E9D-AFD6-8B8231F5FE14}" destId="{85C777B8-6205-4497-9BDF-60B08D31BC5D}" srcOrd="1" destOrd="0" presId="urn:microsoft.com/office/officeart/2005/8/layout/orgChart1"/>
    <dgm:cxn modelId="{2124FC28-93B3-4D83-9BBB-331FE6C6AEE9}" type="presParOf" srcId="{91ED7455-12B7-4E9D-AFD6-8B8231F5FE14}" destId="{3D813C1D-BA94-45AF-9F6B-BDE3FE7BB06A}" srcOrd="2" destOrd="0" presId="urn:microsoft.com/office/officeart/2005/8/layout/orgChart1"/>
    <dgm:cxn modelId="{6C04FF1C-E500-4655-A5A4-9A0D04F135F6}" type="presParOf" srcId="{80F703F4-4C34-4CBB-AB56-B9C38B0A97C5}" destId="{A47A9C28-3B9D-488F-9443-186CF677E99A}" srcOrd="2" destOrd="0" presId="urn:microsoft.com/office/officeart/2005/8/layout/orgChart1"/>
    <dgm:cxn modelId="{00225C70-8A65-45D9-87A9-E35ADAB731FD}" type="presParOf" srcId="{423AA17E-ED70-467C-A906-7BEBCC3805A0}" destId="{069942DD-C254-4D07-A85E-0E2ADB44D962}" srcOrd="6" destOrd="0" presId="urn:microsoft.com/office/officeart/2005/8/layout/orgChart1"/>
    <dgm:cxn modelId="{B7E74F8C-9030-4364-A89A-1D4D1C387491}" type="presParOf" srcId="{423AA17E-ED70-467C-A906-7BEBCC3805A0}" destId="{CDCE584E-3EDB-492B-8BE0-6A3756F5A396}" srcOrd="7" destOrd="0" presId="urn:microsoft.com/office/officeart/2005/8/layout/orgChart1"/>
    <dgm:cxn modelId="{8987DCDB-B130-4FD5-A32C-716E652496C8}" type="presParOf" srcId="{CDCE584E-3EDB-492B-8BE0-6A3756F5A396}" destId="{723ECB08-F167-49C3-80BB-DE2B5D88D7D4}" srcOrd="0" destOrd="0" presId="urn:microsoft.com/office/officeart/2005/8/layout/orgChart1"/>
    <dgm:cxn modelId="{661FC421-516A-4FC6-8898-B03899E7895C}" type="presParOf" srcId="{723ECB08-F167-49C3-80BB-DE2B5D88D7D4}" destId="{5129B29A-5678-4A7F-9A20-DD80C8E3234A}" srcOrd="0" destOrd="0" presId="urn:microsoft.com/office/officeart/2005/8/layout/orgChart1"/>
    <dgm:cxn modelId="{C1D8258A-AEB3-4B95-9E52-5169629BD69F}" type="presParOf" srcId="{723ECB08-F167-49C3-80BB-DE2B5D88D7D4}" destId="{3B98B984-71E8-4B0B-BB93-8549F568BDA9}" srcOrd="1" destOrd="0" presId="urn:microsoft.com/office/officeart/2005/8/layout/orgChart1"/>
    <dgm:cxn modelId="{33A04D55-C584-413B-B0E5-8E0DF73BC16D}" type="presParOf" srcId="{CDCE584E-3EDB-492B-8BE0-6A3756F5A396}" destId="{87536669-2F5D-44E4-A996-96E488481A59}" srcOrd="1" destOrd="0" presId="urn:microsoft.com/office/officeart/2005/8/layout/orgChart1"/>
    <dgm:cxn modelId="{47B76220-1135-4985-B34A-513E58D73C48}" type="presParOf" srcId="{87536669-2F5D-44E4-A996-96E488481A59}" destId="{E243EC3F-D807-48AA-A4D6-C57B065C3D9D}" srcOrd="0" destOrd="0" presId="urn:microsoft.com/office/officeart/2005/8/layout/orgChart1"/>
    <dgm:cxn modelId="{48B916D9-E8F6-4893-A522-A69F7C89117C}" type="presParOf" srcId="{87536669-2F5D-44E4-A996-96E488481A59}" destId="{B1030A8C-DC39-4D39-A02D-C15AD1C830FC}" srcOrd="1" destOrd="0" presId="urn:microsoft.com/office/officeart/2005/8/layout/orgChart1"/>
    <dgm:cxn modelId="{1E54BA3A-842E-4D3C-84DA-5B12DF392604}" type="presParOf" srcId="{B1030A8C-DC39-4D39-A02D-C15AD1C830FC}" destId="{2663D43D-2B2A-4F22-BBEB-1B85DBAA2AE2}" srcOrd="0" destOrd="0" presId="urn:microsoft.com/office/officeart/2005/8/layout/orgChart1"/>
    <dgm:cxn modelId="{A6AE3692-EA3B-4DD8-92E0-2B86CA41D0D6}" type="presParOf" srcId="{2663D43D-2B2A-4F22-BBEB-1B85DBAA2AE2}" destId="{49001943-3DD5-4612-879B-C3D34F400AB8}" srcOrd="0" destOrd="0" presId="urn:microsoft.com/office/officeart/2005/8/layout/orgChart1"/>
    <dgm:cxn modelId="{8527E109-B484-46A7-A40D-3C3622ED5349}" type="presParOf" srcId="{2663D43D-2B2A-4F22-BBEB-1B85DBAA2AE2}" destId="{060E6E22-D041-4752-B706-35C2C9079A87}" srcOrd="1" destOrd="0" presId="urn:microsoft.com/office/officeart/2005/8/layout/orgChart1"/>
    <dgm:cxn modelId="{9895EC06-651F-48ED-ABA8-342305E7E16A}" type="presParOf" srcId="{B1030A8C-DC39-4D39-A02D-C15AD1C830FC}" destId="{B2D614FF-313E-4D3E-A2DA-8AA3212B9D44}" srcOrd="1" destOrd="0" presId="urn:microsoft.com/office/officeart/2005/8/layout/orgChart1"/>
    <dgm:cxn modelId="{692E1608-12FD-4D7D-B36B-CEEE59C3C826}" type="presParOf" srcId="{B1030A8C-DC39-4D39-A02D-C15AD1C830FC}" destId="{EF2A03A9-EC0A-49B1-9F8A-1123B42056B6}" srcOrd="2" destOrd="0" presId="urn:microsoft.com/office/officeart/2005/8/layout/orgChart1"/>
    <dgm:cxn modelId="{F3A368FE-FE5D-4739-8FB1-01CEF8746FC4}" type="presParOf" srcId="{CDCE584E-3EDB-492B-8BE0-6A3756F5A396}" destId="{29C03A22-AEEB-4C7D-844B-A0D834FADB2B}" srcOrd="2" destOrd="0" presId="urn:microsoft.com/office/officeart/2005/8/layout/orgChart1"/>
    <dgm:cxn modelId="{7DC24BAB-66D7-473D-9400-4AEB2D2F2109}" type="presParOf" srcId="{E2787590-B3E0-4D98-8938-DE1F74E55DB0}" destId="{58989643-DA9B-4A7D-B4D4-D84CC4A2BBFB}" srcOrd="2" destOrd="0" presId="urn:microsoft.com/office/officeart/2005/8/layout/orgChart1"/>
    <dgm:cxn modelId="{DC23AB6D-D5D2-4D47-A0D0-3321027BA11C}" type="presParOf" srcId="{1F37B417-64A3-48E8-8B09-90CB8CE80443}" destId="{6F79E578-AC4D-44BF-A95D-5B69AA777FB7}" srcOrd="6" destOrd="0" presId="urn:microsoft.com/office/officeart/2005/8/layout/orgChart1"/>
    <dgm:cxn modelId="{4987D65E-AA17-44C5-A6AD-210432506419}" type="presParOf" srcId="{1F37B417-64A3-48E8-8B09-90CB8CE80443}" destId="{597F7106-F73B-49BF-9BE4-6D707810F74E}" srcOrd="7" destOrd="0" presId="urn:microsoft.com/office/officeart/2005/8/layout/orgChart1"/>
    <dgm:cxn modelId="{304C9E46-4C97-4B6B-B1CD-728C32D823EB}" type="presParOf" srcId="{597F7106-F73B-49BF-9BE4-6D707810F74E}" destId="{BF94E033-D2FC-4FCF-83E9-98968C7EE73F}" srcOrd="0" destOrd="0" presId="urn:microsoft.com/office/officeart/2005/8/layout/orgChart1"/>
    <dgm:cxn modelId="{D254B2A4-8800-4F47-A3ED-CA4D76F67844}" type="presParOf" srcId="{BF94E033-D2FC-4FCF-83E9-98968C7EE73F}" destId="{5F13DFE2-2574-4EFA-BB9C-00950844AEBC}" srcOrd="0" destOrd="0" presId="urn:microsoft.com/office/officeart/2005/8/layout/orgChart1"/>
    <dgm:cxn modelId="{385F31E1-E392-411C-8B5A-54EBD0DA7E2B}" type="presParOf" srcId="{BF94E033-D2FC-4FCF-83E9-98968C7EE73F}" destId="{E3DED82F-E83F-4267-BC62-E9BDA194134E}" srcOrd="1" destOrd="0" presId="urn:microsoft.com/office/officeart/2005/8/layout/orgChart1"/>
    <dgm:cxn modelId="{98C35D76-FBB1-4658-88F3-0CF772D45F1D}" type="presParOf" srcId="{597F7106-F73B-49BF-9BE4-6D707810F74E}" destId="{4E8D5D4C-CBF0-4514-8C36-7255ABD53178}" srcOrd="1" destOrd="0" presId="urn:microsoft.com/office/officeart/2005/8/layout/orgChart1"/>
    <dgm:cxn modelId="{B4BA5942-8FA3-4D84-B345-C9BC53B4AEF7}" type="presParOf" srcId="{4E8D5D4C-CBF0-4514-8C36-7255ABD53178}" destId="{7924135A-5D21-46A4-B7E7-F6013DD6533E}" srcOrd="0" destOrd="0" presId="urn:microsoft.com/office/officeart/2005/8/layout/orgChart1"/>
    <dgm:cxn modelId="{53934121-CAE2-4490-8053-5838B65E7F02}" type="presParOf" srcId="{4E8D5D4C-CBF0-4514-8C36-7255ABD53178}" destId="{8D83E3E6-B016-4CC7-B116-35CFED8B22E5}" srcOrd="1" destOrd="0" presId="urn:microsoft.com/office/officeart/2005/8/layout/orgChart1"/>
    <dgm:cxn modelId="{1F93C456-D3B6-464B-9A27-38954107BF50}" type="presParOf" srcId="{8D83E3E6-B016-4CC7-B116-35CFED8B22E5}" destId="{C24E84B6-DEBC-4EE2-894F-4F703A79F6FC}" srcOrd="0" destOrd="0" presId="urn:microsoft.com/office/officeart/2005/8/layout/orgChart1"/>
    <dgm:cxn modelId="{B2929447-754F-41D8-912F-91A7E475EC81}" type="presParOf" srcId="{C24E84B6-DEBC-4EE2-894F-4F703A79F6FC}" destId="{15D42E4C-CED8-42B3-B453-9D89BD008CBC}" srcOrd="0" destOrd="0" presId="urn:microsoft.com/office/officeart/2005/8/layout/orgChart1"/>
    <dgm:cxn modelId="{93B5FB4F-3B32-4AB5-ACF0-8DDFA05CE9DF}" type="presParOf" srcId="{C24E84B6-DEBC-4EE2-894F-4F703A79F6FC}" destId="{185FC8ED-B5B1-422D-B953-B7930362F668}" srcOrd="1" destOrd="0" presId="urn:microsoft.com/office/officeart/2005/8/layout/orgChart1"/>
    <dgm:cxn modelId="{3B235551-24C3-4E7E-8BB8-69BA48D05E9A}" type="presParOf" srcId="{8D83E3E6-B016-4CC7-B116-35CFED8B22E5}" destId="{FACE7302-4E84-47EE-B147-05DCD9EB9D92}" srcOrd="1" destOrd="0" presId="urn:microsoft.com/office/officeart/2005/8/layout/orgChart1"/>
    <dgm:cxn modelId="{A0872C67-B9F6-4BB3-90F8-6BE953FCFA09}" type="presParOf" srcId="{8D83E3E6-B016-4CC7-B116-35CFED8B22E5}" destId="{E990F523-B988-49A2-81ED-FF96C23ED191}" srcOrd="2" destOrd="0" presId="urn:microsoft.com/office/officeart/2005/8/layout/orgChart1"/>
    <dgm:cxn modelId="{4E899669-9109-4EAE-B914-EE1D7D964764}" type="presParOf" srcId="{4E8D5D4C-CBF0-4514-8C36-7255ABD53178}" destId="{D395FCF8-07E7-41F9-B7B5-B066D4A8FC96}" srcOrd="2" destOrd="0" presId="urn:microsoft.com/office/officeart/2005/8/layout/orgChart1"/>
    <dgm:cxn modelId="{82E85BD7-8BC6-40DE-A4CE-FABF7BF74B5D}" type="presParOf" srcId="{4E8D5D4C-CBF0-4514-8C36-7255ABD53178}" destId="{275654F7-76F2-4602-8F1B-14FB7E370B81}" srcOrd="3" destOrd="0" presId="urn:microsoft.com/office/officeart/2005/8/layout/orgChart1"/>
    <dgm:cxn modelId="{68EE03B6-765A-48F2-B055-799DCEBB77FF}" type="presParOf" srcId="{275654F7-76F2-4602-8F1B-14FB7E370B81}" destId="{4E583CC0-5375-42F6-B320-01DE4C76F0F5}" srcOrd="0" destOrd="0" presId="urn:microsoft.com/office/officeart/2005/8/layout/orgChart1"/>
    <dgm:cxn modelId="{1D59862C-C994-4568-91C8-3736B8134018}" type="presParOf" srcId="{4E583CC0-5375-42F6-B320-01DE4C76F0F5}" destId="{3CA79A01-FDC6-4FB2-AA98-73EA43439057}" srcOrd="0" destOrd="0" presId="urn:microsoft.com/office/officeart/2005/8/layout/orgChart1"/>
    <dgm:cxn modelId="{F465F125-72BD-4BBC-8DA0-0A4592E42E7F}" type="presParOf" srcId="{4E583CC0-5375-42F6-B320-01DE4C76F0F5}" destId="{3A197843-C10F-49DB-9C78-A432F61165A2}" srcOrd="1" destOrd="0" presId="urn:microsoft.com/office/officeart/2005/8/layout/orgChart1"/>
    <dgm:cxn modelId="{E5728557-17DA-4F65-B409-A8A2989DDBB3}" type="presParOf" srcId="{275654F7-76F2-4602-8F1B-14FB7E370B81}" destId="{1F5DEAFA-B128-4D8E-B6F8-3ECE99D1C240}" srcOrd="1" destOrd="0" presId="urn:microsoft.com/office/officeart/2005/8/layout/orgChart1"/>
    <dgm:cxn modelId="{7F666454-0632-465C-9A11-2E8D4CC86151}" type="presParOf" srcId="{275654F7-76F2-4602-8F1B-14FB7E370B81}" destId="{357E9D15-F74D-45B9-8BF2-5838AD1A5C01}" srcOrd="2" destOrd="0" presId="urn:microsoft.com/office/officeart/2005/8/layout/orgChart1"/>
    <dgm:cxn modelId="{A00688B3-4A0F-41E8-A048-64FF8EB70408}" type="presParOf" srcId="{4E8D5D4C-CBF0-4514-8C36-7255ABD53178}" destId="{F41A55B7-177B-4E24-9F63-F395FA35595D}" srcOrd="4" destOrd="0" presId="urn:microsoft.com/office/officeart/2005/8/layout/orgChart1"/>
    <dgm:cxn modelId="{19E8C96D-5C6E-44E0-A6F3-BC23C331B19A}" type="presParOf" srcId="{4E8D5D4C-CBF0-4514-8C36-7255ABD53178}" destId="{13E81873-AD8B-44B5-8547-D4372A6E64C1}" srcOrd="5" destOrd="0" presId="urn:microsoft.com/office/officeart/2005/8/layout/orgChart1"/>
    <dgm:cxn modelId="{A009065F-1E2A-42E5-BE06-369826385293}" type="presParOf" srcId="{13E81873-AD8B-44B5-8547-D4372A6E64C1}" destId="{840E53C9-BBBD-4D1F-8B8C-EAF8D52CF20C}" srcOrd="0" destOrd="0" presId="urn:microsoft.com/office/officeart/2005/8/layout/orgChart1"/>
    <dgm:cxn modelId="{F87994B3-BC48-4AFE-8498-1E749DA46E96}" type="presParOf" srcId="{840E53C9-BBBD-4D1F-8B8C-EAF8D52CF20C}" destId="{DE5F7F12-0E9A-4722-A050-8E892EAAE606}" srcOrd="0" destOrd="0" presId="urn:microsoft.com/office/officeart/2005/8/layout/orgChart1"/>
    <dgm:cxn modelId="{D51AD0CC-45DC-4DED-9BF3-A68CCD4A5C6C}" type="presParOf" srcId="{840E53C9-BBBD-4D1F-8B8C-EAF8D52CF20C}" destId="{B0728217-D8C6-4914-B990-CAE0AB81BB30}" srcOrd="1" destOrd="0" presId="urn:microsoft.com/office/officeart/2005/8/layout/orgChart1"/>
    <dgm:cxn modelId="{A850DED9-2BB8-47D9-95EB-2D29E7E65AEC}" type="presParOf" srcId="{13E81873-AD8B-44B5-8547-D4372A6E64C1}" destId="{51A40633-A8FF-46BD-B2B7-E9C2EC65C926}" srcOrd="1" destOrd="0" presId="urn:microsoft.com/office/officeart/2005/8/layout/orgChart1"/>
    <dgm:cxn modelId="{50319093-7750-4B2B-B938-CB7947A79010}" type="presParOf" srcId="{13E81873-AD8B-44B5-8547-D4372A6E64C1}" destId="{EC0B5D8F-9651-4B21-8242-4D98B112B582}" srcOrd="2" destOrd="0" presId="urn:microsoft.com/office/officeart/2005/8/layout/orgChart1"/>
    <dgm:cxn modelId="{AD1AE425-EF5A-43F7-A83A-97C25B719A8B}" type="presParOf" srcId="{4E8D5D4C-CBF0-4514-8C36-7255ABD53178}" destId="{3106B741-BC08-456B-8C18-49CE40B83022}" srcOrd="6" destOrd="0" presId="urn:microsoft.com/office/officeart/2005/8/layout/orgChart1"/>
    <dgm:cxn modelId="{B461B45D-D310-4DEB-BF90-F925DE7C34A7}" type="presParOf" srcId="{4E8D5D4C-CBF0-4514-8C36-7255ABD53178}" destId="{E8D93B60-1D6B-4918-B858-6FC07BD71687}" srcOrd="7" destOrd="0" presId="urn:microsoft.com/office/officeart/2005/8/layout/orgChart1"/>
    <dgm:cxn modelId="{20858A77-FB81-4995-BDA1-95AB832AAC58}" type="presParOf" srcId="{E8D93B60-1D6B-4918-B858-6FC07BD71687}" destId="{9B0BD83F-EEE1-44E4-92E2-25816570EC36}" srcOrd="0" destOrd="0" presId="urn:microsoft.com/office/officeart/2005/8/layout/orgChart1"/>
    <dgm:cxn modelId="{DD7ABACA-4DFA-4DEE-815C-6158718D8A9E}" type="presParOf" srcId="{9B0BD83F-EEE1-44E4-92E2-25816570EC36}" destId="{2F6FAEB9-47F7-4B8D-8BD5-2BCD79290F6F}" srcOrd="0" destOrd="0" presId="urn:microsoft.com/office/officeart/2005/8/layout/orgChart1"/>
    <dgm:cxn modelId="{6AE24A1F-6C69-4378-B3D1-4C196717B54A}" type="presParOf" srcId="{9B0BD83F-EEE1-44E4-92E2-25816570EC36}" destId="{1692A502-CF41-4246-9EC2-0F64DA2F3AAA}" srcOrd="1" destOrd="0" presId="urn:microsoft.com/office/officeart/2005/8/layout/orgChart1"/>
    <dgm:cxn modelId="{43D9EB11-2790-4CD0-9C02-4822B51B1E99}" type="presParOf" srcId="{E8D93B60-1D6B-4918-B858-6FC07BD71687}" destId="{CB5C9E19-E5F5-4A6F-B953-61A8010335DB}" srcOrd="1" destOrd="0" presId="urn:microsoft.com/office/officeart/2005/8/layout/orgChart1"/>
    <dgm:cxn modelId="{ED607713-2CBA-4E63-A56B-C2D75EA98693}" type="presParOf" srcId="{E8D93B60-1D6B-4918-B858-6FC07BD71687}" destId="{FC21E13D-C067-4AEB-87A4-59D3687727FE}" srcOrd="2" destOrd="0" presId="urn:microsoft.com/office/officeart/2005/8/layout/orgChart1"/>
    <dgm:cxn modelId="{F3082374-DFBE-4BCC-88AE-0C198A35C548}" type="presParOf" srcId="{597F7106-F73B-49BF-9BE4-6D707810F74E}" destId="{EC2D36E6-1CCE-46FC-9FE0-CD6711B8C287}" srcOrd="2" destOrd="0" presId="urn:microsoft.com/office/officeart/2005/8/layout/orgChart1"/>
    <dgm:cxn modelId="{CDAFF68B-C7F9-492A-8A56-65872D2C0B92}" type="presParOf" srcId="{3197BF4F-0EF8-4ACC-89E8-1FA2D2C3F378}" destId="{83379A0C-974E-4276-AAD0-2B20EB2EF2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6B741-BC08-456B-8C18-49CE40B83022}">
      <dsp:nvSpPr>
        <dsp:cNvPr id="0" name=""/>
        <dsp:cNvSpPr/>
      </dsp:nvSpPr>
      <dsp:spPr>
        <a:xfrm>
          <a:off x="9962656" y="3500132"/>
          <a:ext cx="187472" cy="3237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7027"/>
              </a:lnTo>
              <a:lnTo>
                <a:pt x="187472" y="32370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1A55B7-177B-4E24-9F63-F395FA35595D}">
      <dsp:nvSpPr>
        <dsp:cNvPr id="0" name=""/>
        <dsp:cNvSpPr/>
      </dsp:nvSpPr>
      <dsp:spPr>
        <a:xfrm>
          <a:off x="9962656" y="3500132"/>
          <a:ext cx="187472" cy="234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9657"/>
              </a:lnTo>
              <a:lnTo>
                <a:pt x="187472" y="2349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5FCF8-07E7-41F9-B7B5-B066D4A8FC96}">
      <dsp:nvSpPr>
        <dsp:cNvPr id="0" name=""/>
        <dsp:cNvSpPr/>
      </dsp:nvSpPr>
      <dsp:spPr>
        <a:xfrm>
          <a:off x="9962656" y="3500132"/>
          <a:ext cx="187472" cy="1462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2286"/>
              </a:lnTo>
              <a:lnTo>
                <a:pt x="187472" y="14622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24135A-5D21-46A4-B7E7-F6013DD6533E}">
      <dsp:nvSpPr>
        <dsp:cNvPr id="0" name=""/>
        <dsp:cNvSpPr/>
      </dsp:nvSpPr>
      <dsp:spPr>
        <a:xfrm>
          <a:off x="9962656" y="3500132"/>
          <a:ext cx="187472" cy="5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916"/>
              </a:lnTo>
              <a:lnTo>
                <a:pt x="187472" y="5749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9E578-AC4D-44BF-A95D-5B69AA777FB7}">
      <dsp:nvSpPr>
        <dsp:cNvPr id="0" name=""/>
        <dsp:cNvSpPr/>
      </dsp:nvSpPr>
      <dsp:spPr>
        <a:xfrm>
          <a:off x="5547675" y="2612761"/>
          <a:ext cx="4914907" cy="262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30"/>
              </a:lnTo>
              <a:lnTo>
                <a:pt x="4914907" y="131230"/>
              </a:lnTo>
              <a:lnTo>
                <a:pt x="4914907" y="262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3EC3F-D807-48AA-A4D6-C57B065C3D9D}">
      <dsp:nvSpPr>
        <dsp:cNvPr id="0" name=""/>
        <dsp:cNvSpPr/>
      </dsp:nvSpPr>
      <dsp:spPr>
        <a:xfrm>
          <a:off x="8450377" y="4387502"/>
          <a:ext cx="187472" cy="5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916"/>
              </a:lnTo>
              <a:lnTo>
                <a:pt x="187472" y="5749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942DD-C254-4D07-A85E-0E2ADB44D962}">
      <dsp:nvSpPr>
        <dsp:cNvPr id="0" name=""/>
        <dsp:cNvSpPr/>
      </dsp:nvSpPr>
      <dsp:spPr>
        <a:xfrm>
          <a:off x="6460042" y="3500132"/>
          <a:ext cx="2490261" cy="262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30"/>
              </a:lnTo>
              <a:lnTo>
                <a:pt x="2490261" y="131230"/>
              </a:lnTo>
              <a:lnTo>
                <a:pt x="2490261" y="2624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5199B-2E5A-47C4-81AF-AB391C588EC7}">
      <dsp:nvSpPr>
        <dsp:cNvPr id="0" name=""/>
        <dsp:cNvSpPr/>
      </dsp:nvSpPr>
      <dsp:spPr>
        <a:xfrm>
          <a:off x="6994339" y="4387502"/>
          <a:ext cx="756139" cy="262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30"/>
              </a:lnTo>
              <a:lnTo>
                <a:pt x="756139" y="131230"/>
              </a:lnTo>
              <a:lnTo>
                <a:pt x="756139" y="2624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AEE02-389E-43A7-B51F-6434818605AD}">
      <dsp:nvSpPr>
        <dsp:cNvPr id="0" name=""/>
        <dsp:cNvSpPr/>
      </dsp:nvSpPr>
      <dsp:spPr>
        <a:xfrm>
          <a:off x="5738272" y="5274873"/>
          <a:ext cx="187472" cy="5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916"/>
              </a:lnTo>
              <a:lnTo>
                <a:pt x="187472" y="5749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DC1EB-7728-4E94-B0BF-6E983B607EE4}">
      <dsp:nvSpPr>
        <dsp:cNvPr id="0" name=""/>
        <dsp:cNvSpPr/>
      </dsp:nvSpPr>
      <dsp:spPr>
        <a:xfrm>
          <a:off x="6238200" y="4387502"/>
          <a:ext cx="756139" cy="262461"/>
        </a:xfrm>
        <a:custGeom>
          <a:avLst/>
          <a:gdLst/>
          <a:ahLst/>
          <a:cxnLst/>
          <a:rect l="0" t="0" r="0" b="0"/>
          <a:pathLst>
            <a:path>
              <a:moveTo>
                <a:pt x="756139" y="0"/>
              </a:moveTo>
              <a:lnTo>
                <a:pt x="756139" y="131230"/>
              </a:lnTo>
              <a:lnTo>
                <a:pt x="0" y="131230"/>
              </a:lnTo>
              <a:lnTo>
                <a:pt x="0" y="2624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65112-F50E-46FE-8734-4768434C601B}">
      <dsp:nvSpPr>
        <dsp:cNvPr id="0" name=""/>
        <dsp:cNvSpPr/>
      </dsp:nvSpPr>
      <dsp:spPr>
        <a:xfrm>
          <a:off x="6460042" y="3500132"/>
          <a:ext cx="534297" cy="262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30"/>
              </a:lnTo>
              <a:lnTo>
                <a:pt x="534297" y="131230"/>
              </a:lnTo>
              <a:lnTo>
                <a:pt x="534297" y="2624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43274-BD04-4942-A254-A6A8B670049F}">
      <dsp:nvSpPr>
        <dsp:cNvPr id="0" name=""/>
        <dsp:cNvSpPr/>
      </dsp:nvSpPr>
      <dsp:spPr>
        <a:xfrm>
          <a:off x="5482060" y="3500132"/>
          <a:ext cx="977982" cy="262461"/>
        </a:xfrm>
        <a:custGeom>
          <a:avLst/>
          <a:gdLst/>
          <a:ahLst/>
          <a:cxnLst/>
          <a:rect l="0" t="0" r="0" b="0"/>
          <a:pathLst>
            <a:path>
              <a:moveTo>
                <a:pt x="977982" y="0"/>
              </a:moveTo>
              <a:lnTo>
                <a:pt x="977982" y="131230"/>
              </a:lnTo>
              <a:lnTo>
                <a:pt x="0" y="131230"/>
              </a:lnTo>
              <a:lnTo>
                <a:pt x="0" y="2624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CC13E-AFC5-4051-B8F9-627D31D75E98}">
      <dsp:nvSpPr>
        <dsp:cNvPr id="0" name=""/>
        <dsp:cNvSpPr/>
      </dsp:nvSpPr>
      <dsp:spPr>
        <a:xfrm>
          <a:off x="3969781" y="3500132"/>
          <a:ext cx="2490261" cy="262461"/>
        </a:xfrm>
        <a:custGeom>
          <a:avLst/>
          <a:gdLst/>
          <a:ahLst/>
          <a:cxnLst/>
          <a:rect l="0" t="0" r="0" b="0"/>
          <a:pathLst>
            <a:path>
              <a:moveTo>
                <a:pt x="2490261" y="0"/>
              </a:moveTo>
              <a:lnTo>
                <a:pt x="2490261" y="131230"/>
              </a:lnTo>
              <a:lnTo>
                <a:pt x="0" y="131230"/>
              </a:lnTo>
              <a:lnTo>
                <a:pt x="0" y="2624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3927E-550F-4A2B-B0DC-083090346DB3}">
      <dsp:nvSpPr>
        <dsp:cNvPr id="0" name=""/>
        <dsp:cNvSpPr/>
      </dsp:nvSpPr>
      <dsp:spPr>
        <a:xfrm>
          <a:off x="5547675" y="2612761"/>
          <a:ext cx="912366" cy="262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30"/>
              </a:lnTo>
              <a:lnTo>
                <a:pt x="912366" y="131230"/>
              </a:lnTo>
              <a:lnTo>
                <a:pt x="912366" y="262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0534A-75FD-4C09-98C9-EBC65FB8D5F2}">
      <dsp:nvSpPr>
        <dsp:cNvPr id="0" name=""/>
        <dsp:cNvSpPr/>
      </dsp:nvSpPr>
      <dsp:spPr>
        <a:xfrm>
          <a:off x="1957574" y="4387502"/>
          <a:ext cx="187472" cy="5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916"/>
              </a:lnTo>
              <a:lnTo>
                <a:pt x="187472" y="5749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B4E6E-EC6D-41C1-9477-FE54254C5D09}">
      <dsp:nvSpPr>
        <dsp:cNvPr id="0" name=""/>
        <dsp:cNvSpPr/>
      </dsp:nvSpPr>
      <dsp:spPr>
        <a:xfrm>
          <a:off x="2411781" y="3500132"/>
          <a:ext cx="91440" cy="2624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4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04957F-DB89-42B1-8C86-B6307B6D7C92}">
      <dsp:nvSpPr>
        <dsp:cNvPr id="0" name=""/>
        <dsp:cNvSpPr/>
      </dsp:nvSpPr>
      <dsp:spPr>
        <a:xfrm>
          <a:off x="2457501" y="2612761"/>
          <a:ext cx="3090174" cy="262461"/>
        </a:xfrm>
        <a:custGeom>
          <a:avLst/>
          <a:gdLst/>
          <a:ahLst/>
          <a:cxnLst/>
          <a:rect l="0" t="0" r="0" b="0"/>
          <a:pathLst>
            <a:path>
              <a:moveTo>
                <a:pt x="3090174" y="0"/>
              </a:moveTo>
              <a:lnTo>
                <a:pt x="3090174" y="131230"/>
              </a:lnTo>
              <a:lnTo>
                <a:pt x="0" y="131230"/>
              </a:lnTo>
              <a:lnTo>
                <a:pt x="0" y="262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CE7B3-7991-414E-B3DB-1E039DEF5E34}">
      <dsp:nvSpPr>
        <dsp:cNvPr id="0" name=""/>
        <dsp:cNvSpPr/>
      </dsp:nvSpPr>
      <dsp:spPr>
        <a:xfrm>
          <a:off x="132840" y="3500132"/>
          <a:ext cx="187472" cy="1462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2286"/>
              </a:lnTo>
              <a:lnTo>
                <a:pt x="187472" y="14622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48267-98BA-4B4F-9E0A-624E7351576B}">
      <dsp:nvSpPr>
        <dsp:cNvPr id="0" name=""/>
        <dsp:cNvSpPr/>
      </dsp:nvSpPr>
      <dsp:spPr>
        <a:xfrm>
          <a:off x="132840" y="3500132"/>
          <a:ext cx="187472" cy="5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916"/>
              </a:lnTo>
              <a:lnTo>
                <a:pt x="187472" y="5749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98D0-866A-443F-A609-4B8A2A917CB2}">
      <dsp:nvSpPr>
        <dsp:cNvPr id="0" name=""/>
        <dsp:cNvSpPr/>
      </dsp:nvSpPr>
      <dsp:spPr>
        <a:xfrm>
          <a:off x="632768" y="2612761"/>
          <a:ext cx="4914907" cy="262461"/>
        </a:xfrm>
        <a:custGeom>
          <a:avLst/>
          <a:gdLst/>
          <a:ahLst/>
          <a:cxnLst/>
          <a:rect l="0" t="0" r="0" b="0"/>
          <a:pathLst>
            <a:path>
              <a:moveTo>
                <a:pt x="4914907" y="0"/>
              </a:moveTo>
              <a:lnTo>
                <a:pt x="4914907" y="131230"/>
              </a:lnTo>
              <a:lnTo>
                <a:pt x="0" y="131230"/>
              </a:lnTo>
              <a:lnTo>
                <a:pt x="0" y="262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E65488-8741-470A-A18D-740A862FC863}">
      <dsp:nvSpPr>
        <dsp:cNvPr id="0" name=""/>
        <dsp:cNvSpPr/>
      </dsp:nvSpPr>
      <dsp:spPr>
        <a:xfrm>
          <a:off x="4922766" y="1987852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Verwaltung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>
              <a:latin typeface="+mn-lt"/>
              <a:cs typeface="Arial" panose="020B0604020202020204" pitchFamily="34" charset="0"/>
            </a:rPr>
            <a:t>Aline Leimann</a:t>
          </a:r>
          <a:endParaRPr lang="de-CH" sz="1100" kern="1200" dirty="0">
            <a:latin typeface="+mn-lt"/>
            <a:cs typeface="Arial" panose="020B0604020202020204" pitchFamily="34" charset="0"/>
          </a:endParaRPr>
        </a:p>
      </dsp:txBody>
      <dsp:txXfrm>
        <a:off x="4922766" y="1987852"/>
        <a:ext cx="1249817" cy="624908"/>
      </dsp:txXfrm>
    </dsp:sp>
    <dsp:sp modelId="{B9274D6C-4A1D-4E3C-B720-2AC6A2A95427}">
      <dsp:nvSpPr>
        <dsp:cNvPr id="0" name=""/>
        <dsp:cNvSpPr/>
      </dsp:nvSpPr>
      <dsp:spPr>
        <a:xfrm>
          <a:off x="7859" y="287522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>
              <a:latin typeface="+mn-lt"/>
              <a:cs typeface="Arial" panose="020B0604020202020204" pitchFamily="34" charset="0"/>
            </a:rPr>
            <a:t>Gemeindeschreiberei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Christa Löffler</a:t>
          </a:r>
        </a:p>
      </dsp:txBody>
      <dsp:txXfrm>
        <a:off x="7859" y="2875223"/>
        <a:ext cx="1249817" cy="624908"/>
      </dsp:txXfrm>
    </dsp:sp>
    <dsp:sp modelId="{7434293C-CBD4-470A-8B18-2EAEEF4CA988}">
      <dsp:nvSpPr>
        <dsp:cNvPr id="0" name=""/>
        <dsp:cNvSpPr/>
      </dsp:nvSpPr>
      <dsp:spPr>
        <a:xfrm>
          <a:off x="320313" y="376259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Einwohnerkontrolle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Nese Eren</a:t>
          </a:r>
          <a:endParaRPr lang="de-CH" sz="1100" kern="1200" dirty="0"/>
        </a:p>
      </dsp:txBody>
      <dsp:txXfrm>
        <a:off x="320313" y="3762593"/>
        <a:ext cx="1249817" cy="624908"/>
      </dsp:txXfrm>
    </dsp:sp>
    <dsp:sp modelId="{CEDD9B4A-2271-4873-B5B4-A7B0E23C4246}">
      <dsp:nvSpPr>
        <dsp:cNvPr id="0" name=""/>
        <dsp:cNvSpPr/>
      </dsp:nvSpPr>
      <dsp:spPr>
        <a:xfrm>
          <a:off x="320313" y="4649964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Kanzlei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Tanja Bucher</a:t>
          </a:r>
          <a:endParaRPr lang="de-CH" sz="1100" kern="1200" dirty="0"/>
        </a:p>
      </dsp:txBody>
      <dsp:txXfrm>
        <a:off x="320313" y="4649964"/>
        <a:ext cx="1249817" cy="624908"/>
      </dsp:txXfrm>
    </dsp:sp>
    <dsp:sp modelId="{5CBB26D2-77D7-4ACA-A14B-C59CBBF842CD}">
      <dsp:nvSpPr>
        <dsp:cNvPr id="0" name=""/>
        <dsp:cNvSpPr/>
      </dsp:nvSpPr>
      <dsp:spPr>
        <a:xfrm>
          <a:off x="1832592" y="287522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Finanzverwaltung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Reto Frischknecht</a:t>
          </a:r>
        </a:p>
      </dsp:txBody>
      <dsp:txXfrm>
        <a:off x="1832592" y="2875223"/>
        <a:ext cx="1249817" cy="624908"/>
      </dsp:txXfrm>
    </dsp:sp>
    <dsp:sp modelId="{A719335F-D574-42FF-817E-6FD524D3B70E}">
      <dsp:nvSpPr>
        <dsp:cNvPr id="0" name=""/>
        <dsp:cNvSpPr/>
      </dsp:nvSpPr>
      <dsp:spPr>
        <a:xfrm>
          <a:off x="1832592" y="376259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Steuerverwaltung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Jacqueline Ettlin</a:t>
          </a:r>
          <a:endParaRPr lang="de-CH" sz="1100" kern="1200" dirty="0"/>
        </a:p>
      </dsp:txBody>
      <dsp:txXfrm>
        <a:off x="1832592" y="3762593"/>
        <a:ext cx="1249817" cy="624908"/>
      </dsp:txXfrm>
    </dsp:sp>
    <dsp:sp modelId="{294F6545-4FA7-4A92-B91B-6372573D4FE0}">
      <dsp:nvSpPr>
        <dsp:cNvPr id="0" name=""/>
        <dsp:cNvSpPr/>
      </dsp:nvSpPr>
      <dsp:spPr>
        <a:xfrm>
          <a:off x="2145047" y="4649964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/>
            <a:t>Lernende KV</a:t>
          </a:r>
          <a:endParaRPr lang="de-CH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/>
            <a:t>Achsayan Suvendran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/>
            <a:t>Marko Tomic</a:t>
          </a:r>
        </a:p>
      </dsp:txBody>
      <dsp:txXfrm>
        <a:off x="2145047" y="4649964"/>
        <a:ext cx="1249817" cy="624908"/>
      </dsp:txXfrm>
    </dsp:sp>
    <dsp:sp modelId="{FCB662DF-7400-4586-89E4-7AADD0601E7E}">
      <dsp:nvSpPr>
        <dsp:cNvPr id="0" name=""/>
        <dsp:cNvSpPr/>
      </dsp:nvSpPr>
      <dsp:spPr>
        <a:xfrm>
          <a:off x="5835133" y="287522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Bauverwaltung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Bernd Schultis</a:t>
          </a:r>
        </a:p>
      </dsp:txBody>
      <dsp:txXfrm>
        <a:off x="5835133" y="2875223"/>
        <a:ext cx="1249817" cy="624908"/>
      </dsp:txXfrm>
    </dsp:sp>
    <dsp:sp modelId="{2D6373FC-3EBE-42FD-AFF5-F00200A02D0F}">
      <dsp:nvSpPr>
        <dsp:cNvPr id="0" name=""/>
        <dsp:cNvSpPr/>
      </dsp:nvSpPr>
      <dsp:spPr>
        <a:xfrm>
          <a:off x="3344872" y="376259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Sekretariat Bauverwaltung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Beatrice Dysli</a:t>
          </a:r>
          <a:endParaRPr lang="de-CH" sz="1100" kern="1200" dirty="0"/>
        </a:p>
      </dsp:txBody>
      <dsp:txXfrm>
        <a:off x="3344872" y="3762593"/>
        <a:ext cx="1249817" cy="624908"/>
      </dsp:txXfrm>
    </dsp:sp>
    <dsp:sp modelId="{7A08140E-6518-4F44-9A7E-107F707C7110}">
      <dsp:nvSpPr>
        <dsp:cNvPr id="0" name=""/>
        <dsp:cNvSpPr/>
      </dsp:nvSpPr>
      <dsp:spPr>
        <a:xfrm>
          <a:off x="4857151" y="376259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Projektleiterin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Tamara Stauffer</a:t>
          </a:r>
          <a:endParaRPr lang="de-CH" sz="1100" kern="1200" dirty="0"/>
        </a:p>
      </dsp:txBody>
      <dsp:txXfrm>
        <a:off x="4857151" y="3762593"/>
        <a:ext cx="1249817" cy="624908"/>
      </dsp:txXfrm>
    </dsp:sp>
    <dsp:sp modelId="{3A9682A1-2914-47D4-A6FC-2979A0BD5C71}">
      <dsp:nvSpPr>
        <dsp:cNvPr id="0" name=""/>
        <dsp:cNvSpPr/>
      </dsp:nvSpPr>
      <dsp:spPr>
        <a:xfrm>
          <a:off x="6369430" y="376259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Werkhof Chef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Jürg Schläfli</a:t>
          </a:r>
          <a:endParaRPr lang="de-CH" sz="1100" kern="1200" dirty="0"/>
        </a:p>
      </dsp:txBody>
      <dsp:txXfrm>
        <a:off x="6369430" y="3762593"/>
        <a:ext cx="1249817" cy="624908"/>
      </dsp:txXfrm>
    </dsp:sp>
    <dsp:sp modelId="{089F7061-0C29-47D8-9E10-F1FCEA7F92F2}">
      <dsp:nvSpPr>
        <dsp:cNvPr id="0" name=""/>
        <dsp:cNvSpPr/>
      </dsp:nvSpPr>
      <dsp:spPr>
        <a:xfrm>
          <a:off x="5613291" y="4649964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Werkhof Mitarbeiter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Stefan Wingeier</a:t>
          </a:r>
        </a:p>
      </dsp:txBody>
      <dsp:txXfrm>
        <a:off x="5613291" y="4649964"/>
        <a:ext cx="1249817" cy="624908"/>
      </dsp:txXfrm>
    </dsp:sp>
    <dsp:sp modelId="{4916E8C2-D53A-46F7-A6CA-534384F72024}">
      <dsp:nvSpPr>
        <dsp:cNvPr id="0" name=""/>
        <dsp:cNvSpPr/>
      </dsp:nvSpPr>
      <dsp:spPr>
        <a:xfrm>
          <a:off x="5925745" y="5537334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/>
            <a:t>Lernender Werkhof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 err="1"/>
            <a:t>Damdul</a:t>
          </a:r>
          <a:r>
            <a:rPr lang="de-CH" sz="1100" kern="1200" dirty="0"/>
            <a:t> </a:t>
          </a:r>
          <a:r>
            <a:rPr lang="de-CH" sz="1100" kern="1200" dirty="0" err="1"/>
            <a:t>Damdul</a:t>
          </a:r>
          <a:endParaRPr lang="de-CH" sz="1100" kern="1200" dirty="0"/>
        </a:p>
      </dsp:txBody>
      <dsp:txXfrm>
        <a:off x="5925745" y="5537334"/>
        <a:ext cx="1249817" cy="624908"/>
      </dsp:txXfrm>
    </dsp:sp>
    <dsp:sp modelId="{95F4AB92-B22C-4293-8634-9ECD22C257DB}">
      <dsp:nvSpPr>
        <dsp:cNvPr id="0" name=""/>
        <dsp:cNvSpPr/>
      </dsp:nvSpPr>
      <dsp:spPr>
        <a:xfrm>
          <a:off x="7125570" y="4649964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Vertreter Werkhof Chef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Philipp </a:t>
          </a:r>
          <a:r>
            <a:rPr lang="de-CH" sz="1100" kern="1200" dirty="0" err="1">
              <a:latin typeface="+mn-lt"/>
              <a:cs typeface="Arial" panose="020B0604020202020204" pitchFamily="34" charset="0"/>
            </a:rPr>
            <a:t>Somaini</a:t>
          </a:r>
          <a:endParaRPr lang="de-CH" sz="1100" kern="1200" dirty="0">
            <a:latin typeface="+mn-lt"/>
            <a:cs typeface="Arial" panose="020B0604020202020204" pitchFamily="34" charset="0"/>
          </a:endParaRPr>
        </a:p>
      </dsp:txBody>
      <dsp:txXfrm>
        <a:off x="7125570" y="4649964"/>
        <a:ext cx="1249817" cy="624908"/>
      </dsp:txXfrm>
    </dsp:sp>
    <dsp:sp modelId="{5129B29A-5678-4A7F-9A20-DD80C8E3234A}">
      <dsp:nvSpPr>
        <dsp:cNvPr id="0" name=""/>
        <dsp:cNvSpPr/>
      </dsp:nvSpPr>
      <dsp:spPr>
        <a:xfrm>
          <a:off x="8325395" y="376259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Hauswart Schule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Kurt Schüpbach</a:t>
          </a:r>
          <a:endParaRPr lang="de-CH" sz="1100" kern="1200" dirty="0"/>
        </a:p>
      </dsp:txBody>
      <dsp:txXfrm>
        <a:off x="8325395" y="3762593"/>
        <a:ext cx="1249817" cy="624908"/>
      </dsp:txXfrm>
    </dsp:sp>
    <dsp:sp modelId="{49001943-3DD5-4612-879B-C3D34F400AB8}">
      <dsp:nvSpPr>
        <dsp:cNvPr id="0" name=""/>
        <dsp:cNvSpPr/>
      </dsp:nvSpPr>
      <dsp:spPr>
        <a:xfrm>
          <a:off x="8637849" y="4649964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Mitarbeiter Hauswart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Mischa Schüpbach</a:t>
          </a:r>
          <a:endParaRPr lang="de-CH" sz="1100" kern="1200" dirty="0"/>
        </a:p>
      </dsp:txBody>
      <dsp:txXfrm>
        <a:off x="8637849" y="4649964"/>
        <a:ext cx="1249817" cy="624908"/>
      </dsp:txXfrm>
    </dsp:sp>
    <dsp:sp modelId="{5F13DFE2-2574-4EFA-BB9C-00950844AEBC}">
      <dsp:nvSpPr>
        <dsp:cNvPr id="0" name=""/>
        <dsp:cNvSpPr/>
      </dsp:nvSpPr>
      <dsp:spPr>
        <a:xfrm>
          <a:off x="9837674" y="287522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Schulleitung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Michael Vescovi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Jsabel Moser</a:t>
          </a:r>
        </a:p>
      </dsp:txBody>
      <dsp:txXfrm>
        <a:off x="9837674" y="2875223"/>
        <a:ext cx="1249817" cy="624908"/>
      </dsp:txXfrm>
    </dsp:sp>
    <dsp:sp modelId="{15D42E4C-CED8-42B3-B453-9D89BD008CBC}">
      <dsp:nvSpPr>
        <dsp:cNvPr id="0" name=""/>
        <dsp:cNvSpPr/>
      </dsp:nvSpPr>
      <dsp:spPr>
        <a:xfrm>
          <a:off x="10150129" y="3762593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Schulsekretariat</a:t>
          </a:r>
          <a:br>
            <a:rPr lang="de-CH" sz="1100" kern="1200" dirty="0">
              <a:latin typeface="+mn-lt"/>
              <a:cs typeface="Arial" panose="020B0604020202020204" pitchFamily="34" charset="0"/>
            </a:rPr>
          </a:br>
          <a:r>
            <a:rPr lang="de-CH" sz="1100" kern="1200" dirty="0">
              <a:latin typeface="+mn-lt"/>
              <a:cs typeface="Arial" panose="020B0604020202020204" pitchFamily="34" charset="0"/>
            </a:rPr>
            <a:t>Sarah Röthlisberger</a:t>
          </a:r>
        </a:p>
      </dsp:txBody>
      <dsp:txXfrm>
        <a:off x="10150129" y="3762593"/>
        <a:ext cx="1249817" cy="624908"/>
      </dsp:txXfrm>
    </dsp:sp>
    <dsp:sp modelId="{3CA79A01-FDC6-4FB2-AA98-73EA43439057}">
      <dsp:nvSpPr>
        <dsp:cNvPr id="0" name=""/>
        <dsp:cNvSpPr/>
      </dsp:nvSpPr>
      <dsp:spPr>
        <a:xfrm>
          <a:off x="10150129" y="4649964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Spielgruppe</a:t>
          </a:r>
        </a:p>
      </dsp:txBody>
      <dsp:txXfrm>
        <a:off x="10150129" y="4649964"/>
        <a:ext cx="1249817" cy="624908"/>
      </dsp:txXfrm>
    </dsp:sp>
    <dsp:sp modelId="{DE5F7F12-0E9A-4722-A050-8E892EAAE606}">
      <dsp:nvSpPr>
        <dsp:cNvPr id="0" name=""/>
        <dsp:cNvSpPr/>
      </dsp:nvSpPr>
      <dsp:spPr>
        <a:xfrm>
          <a:off x="10150129" y="5537334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Kindergarten und Primarschule</a:t>
          </a:r>
        </a:p>
      </dsp:txBody>
      <dsp:txXfrm>
        <a:off x="10150129" y="5537334"/>
        <a:ext cx="1249817" cy="624908"/>
      </dsp:txXfrm>
    </dsp:sp>
    <dsp:sp modelId="{2F6FAEB9-47F7-4B8D-8BD5-2BCD79290F6F}">
      <dsp:nvSpPr>
        <dsp:cNvPr id="0" name=""/>
        <dsp:cNvSpPr/>
      </dsp:nvSpPr>
      <dsp:spPr>
        <a:xfrm>
          <a:off x="10150129" y="6424705"/>
          <a:ext cx="1249817" cy="624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latin typeface="+mn-lt"/>
              <a:cs typeface="Arial" panose="020B0604020202020204" pitchFamily="34" charset="0"/>
            </a:rPr>
            <a:t>Musikschule</a:t>
          </a:r>
        </a:p>
      </dsp:txBody>
      <dsp:txXfrm>
        <a:off x="10150129" y="6424705"/>
        <a:ext cx="1249817" cy="624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38F9A-D472-4CEF-A56E-DD5C40005D04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3C7E2-96CF-4531-A6E4-8D634BC1004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3913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764FF-517C-464C-AC33-7FB7D9E89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92EE4E-8239-4024-849D-6AB8B5388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AF2ABC-4C91-4700-A815-20D772036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9A07EE-085E-4E8A-8BB1-4A8782EE9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0B38D1-C64D-41A2-A958-22DBDD9B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474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D131B6-2053-4672-A2BF-E5B9D78F7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7D0732-AA4A-496E-9C21-C059DBE7C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AFDD61-06D9-446E-92BE-885231029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2AF040-856F-4FFF-8FFD-B39151BDB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80F246-7F9C-4A9E-B929-21CA8B5A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0179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DBBBA0C-6C6B-4431-B6C0-BE67A5EA0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7028FE2-F252-420D-9210-6837E266D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3F4B35-EC48-48CD-AD68-CB6DEE108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F88CA9-DBC6-4A59-BB52-CE77AD2B2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524F7E-738B-452A-AA2F-CD34E0F8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428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60CB93-0724-4C21-991B-D34B76299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FAAFF6-EC19-45DF-A5E3-2F5EC7ABC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95AE69-8B7A-4C73-955C-66D56610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1F5D23-2F39-4FDD-863A-BED23B9D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98534F-8FEC-4581-A865-E28B1C0D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8564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2C321-697A-4DD7-BDFE-016E540A4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7DE25-516C-44EE-A1C2-DCB41D1A5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8EFA08-76BA-4261-8784-C6E645E3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135C2-F43B-4E6A-B425-BE09F0B38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417A2A-D032-4FDA-BF4C-5655A2422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6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51B065-04DC-4FF4-A409-3FFB8C3B1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FD0B1A-CF19-4F06-8353-51054584B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C9C117-4F7C-40E5-93AA-633CCF2C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D213B3-DC2B-4940-B622-DA85BE73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CE5419-5C07-4335-A5A5-1D54FE99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FA6F29C-9203-4414-8392-6CB86659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952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3B192-54FF-4704-BFBF-C575A44F1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851090-EFD4-495D-A318-768D16129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9C21A1-F514-4660-8B70-C5AE403E2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FA6A9A-974E-4E3C-BF78-779924A7B5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0CFBCD4-8ACD-4BD6-9627-7FC2485BD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C9EA4A4-5582-4E9A-A5DA-77F0066F8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039A4DD-8AC7-49D2-A331-551894E4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03E6FF5-5B8F-4E49-A673-B2B747566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9346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88C90-328E-444C-B1BA-0C6FB1D0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04DFD6-1306-4ECB-91A2-2538707B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07DFEC-DD7D-4EBF-8F7D-AC09B499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2ADE286-9B38-4FB7-8550-E94548B57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4492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5EFD049-2067-49C5-9607-DDAC55FAA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BAA6739-FF43-48BE-917A-0661B791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A0DF1F-7421-4B82-9766-4D65FDDC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818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3B633-8AF7-4895-8213-FCBB88C23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DA5F33-C272-41B1-8638-8193AEB91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B0C74F-3D27-4EC2-B529-B1234F962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7AD596-3D0A-455D-B472-1D663201F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16B8068-D554-47C4-81C8-2FF9A6DA6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36B680-35F6-46CE-9924-65F95B752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4728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3D64E-29AB-4818-BD20-64581A0C2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E396E7E-C5D6-42CB-89A9-5342E1D3F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739B9C-0687-498D-AB1A-852AC743B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AC87B4-809F-4E34-947D-C0AF3319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EFC022-0042-4F69-B997-AF43D2E3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22AAA9-CCA5-4668-A9C8-EA57842C1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874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1671123-5005-4CCA-B94A-CDF2E63E6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31AFC9-434A-4833-8020-05A3563E4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3CFF9-E7BD-498A-B89B-85D54ED00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90B21-AF5E-437B-BA5A-0EDB59D6B935}" type="datetimeFigureOut">
              <a:rPr lang="de-CH" smtClean="0"/>
              <a:t>18.08.2025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BF5F7A-EF52-4A5F-B967-9AF01435D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02DDA5-2D79-41F4-9D43-198446BE2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B5CCB-B75A-4063-A109-17962F8736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846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F503009F-412C-4705-B583-0C0DBB7BC5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774097"/>
              </p:ext>
            </p:extLst>
          </p:nvPr>
        </p:nvGraphicFramePr>
        <p:xfrm>
          <a:off x="488271" y="-1089734"/>
          <a:ext cx="11407806" cy="9037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AF837BC2-BA0A-4E68-9267-1389D2FF04EB}"/>
              </a:ext>
            </a:extLst>
          </p:cNvPr>
          <p:cNvSpPr txBox="1"/>
          <p:nvPr/>
        </p:nvSpPr>
        <p:spPr>
          <a:xfrm>
            <a:off x="4556595" y="189804"/>
            <a:ext cx="3578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cs typeface="Arial" panose="020B0604020202020204" pitchFamily="34" charset="0"/>
              </a:rPr>
              <a:t>Einwohnergemeinde Luterbach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F066602-FD07-4079-955B-86E8F2D1328C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487" y="189804"/>
            <a:ext cx="304800" cy="36973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14654B38-6CDD-D94C-E396-739729097796}"/>
              </a:ext>
            </a:extLst>
          </p:cNvPr>
          <p:cNvSpPr txBox="1"/>
          <p:nvPr/>
        </p:nvSpPr>
        <p:spPr>
          <a:xfrm>
            <a:off x="655607" y="5814204"/>
            <a:ext cx="1668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Stand 01.08.2025</a:t>
            </a:r>
          </a:p>
        </p:txBody>
      </p:sp>
    </p:spTree>
    <p:extLst>
      <p:ext uri="{BB962C8B-B14F-4D97-AF65-F5344CB8AC3E}">
        <p14:creationId xmlns:p14="http://schemas.microsoft.com/office/powerpoint/2010/main" val="400062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Breitbild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Loeffler Christa</dc:creator>
  <cp:lastModifiedBy>Loeffler Christa</cp:lastModifiedBy>
  <cp:revision>46</cp:revision>
  <cp:lastPrinted>2024-10-11T12:18:39Z</cp:lastPrinted>
  <dcterms:created xsi:type="dcterms:W3CDTF">2019-11-13T09:45:09Z</dcterms:created>
  <dcterms:modified xsi:type="dcterms:W3CDTF">2025-08-18T13:26:31Z</dcterms:modified>
</cp:coreProperties>
</file>